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2" r:id="rId6"/>
  </p:sldMasterIdLst>
  <p:notesMasterIdLst>
    <p:notesMasterId r:id="rId82"/>
  </p:notesMasterIdLst>
  <p:sldIdLst>
    <p:sldId id="258" r:id="rId7"/>
    <p:sldId id="260" r:id="rId8"/>
    <p:sldId id="497" r:id="rId9"/>
    <p:sldId id="706" r:id="rId10"/>
    <p:sldId id="500" r:id="rId11"/>
    <p:sldId id="707" r:id="rId12"/>
    <p:sldId id="708" r:id="rId13"/>
    <p:sldId id="655" r:id="rId14"/>
    <p:sldId id="709" r:id="rId15"/>
    <p:sldId id="711" r:id="rId16"/>
    <p:sldId id="760" r:id="rId17"/>
    <p:sldId id="442" r:id="rId18"/>
    <p:sldId id="330" r:id="rId19"/>
    <p:sldId id="762" r:id="rId20"/>
    <p:sldId id="985" r:id="rId21"/>
    <p:sldId id="758" r:id="rId22"/>
    <p:sldId id="979" r:id="rId23"/>
    <p:sldId id="712" r:id="rId24"/>
    <p:sldId id="747" r:id="rId25"/>
    <p:sldId id="746" r:id="rId26"/>
    <p:sldId id="748" r:id="rId27"/>
    <p:sldId id="749" r:id="rId28"/>
    <p:sldId id="751" r:id="rId29"/>
    <p:sldId id="982" r:id="rId30"/>
    <p:sldId id="978" r:id="rId31"/>
    <p:sldId id="981" r:id="rId32"/>
    <p:sldId id="764" r:id="rId33"/>
    <p:sldId id="757" r:id="rId34"/>
    <p:sldId id="713" r:id="rId35"/>
    <p:sldId id="738" r:id="rId36"/>
    <p:sldId id="424" r:id="rId37"/>
    <p:sldId id="742" r:id="rId38"/>
    <p:sldId id="262" r:id="rId39"/>
    <p:sldId id="976" r:id="rId40"/>
    <p:sldId id="744" r:id="rId41"/>
    <p:sldId id="765" r:id="rId42"/>
    <p:sldId id="977" r:id="rId43"/>
    <p:sldId id="714" r:id="rId44"/>
    <p:sldId id="533" r:id="rId45"/>
    <p:sldId id="984" r:id="rId46"/>
    <p:sldId id="737" r:id="rId47"/>
    <p:sldId id="736" r:id="rId48"/>
    <p:sldId id="735" r:id="rId49"/>
    <p:sldId id="715" r:id="rId50"/>
    <p:sldId id="724" r:id="rId51"/>
    <p:sldId id="723" r:id="rId52"/>
    <p:sldId id="725" r:id="rId53"/>
    <p:sldId id="726" r:id="rId54"/>
    <p:sldId id="727" r:id="rId55"/>
    <p:sldId id="729" r:id="rId56"/>
    <p:sldId id="728" r:id="rId57"/>
    <p:sldId id="971" r:id="rId58"/>
    <p:sldId id="730" r:id="rId59"/>
    <p:sldId id="731" r:id="rId60"/>
    <p:sldId id="732" r:id="rId61"/>
    <p:sldId id="766" r:id="rId62"/>
    <p:sldId id="966" r:id="rId63"/>
    <p:sldId id="967" r:id="rId64"/>
    <p:sldId id="259" r:id="rId65"/>
    <p:sldId id="968" r:id="rId66"/>
    <p:sldId id="264" r:id="rId67"/>
    <p:sldId id="969" r:id="rId68"/>
    <p:sldId id="266" r:id="rId69"/>
    <p:sldId id="716" r:id="rId70"/>
    <p:sldId id="719" r:id="rId71"/>
    <p:sldId id="720" r:id="rId72"/>
    <p:sldId id="721" r:id="rId73"/>
    <p:sldId id="722" r:id="rId74"/>
    <p:sldId id="717" r:id="rId75"/>
    <p:sldId id="718" r:id="rId76"/>
    <p:sldId id="973" r:id="rId77"/>
    <p:sldId id="974" r:id="rId78"/>
    <p:sldId id="975" r:id="rId79"/>
    <p:sldId id="986" r:id="rId80"/>
    <p:sldId id="98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303"/>
    <a:srgbClr val="D7D7D7"/>
    <a:srgbClr val="E4E4E4"/>
    <a:srgbClr val="FFFFFF"/>
    <a:srgbClr val="EA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47"/>
    <p:restoredTop sz="95728" autoAdjust="0"/>
  </p:normalViewPr>
  <p:slideViewPr>
    <p:cSldViewPr snapToGrid="0" snapToObjects="1">
      <p:cViewPr varScale="1">
        <p:scale>
          <a:sx n="71" d="100"/>
          <a:sy n="71" d="100"/>
        </p:scale>
        <p:origin x="276" y="78"/>
      </p:cViewPr>
      <p:guideLst/>
    </p:cSldViewPr>
  </p:slideViewPr>
  <p:notesTextViewPr>
    <p:cViewPr>
      <p:scale>
        <a:sx n="1" d="1"/>
        <a:sy n="1" d="1"/>
      </p:scale>
      <p:origin x="0" y="0"/>
    </p:cViewPr>
  </p:notesTextViewPr>
  <p:sorterViewPr>
    <p:cViewPr>
      <p:scale>
        <a:sx n="143" d="100"/>
        <a:sy n="14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1" Type="http://schemas.openxmlformats.org/officeDocument/2006/relationships/image" Target="../media/image18.jpeg"/></Relationships>
</file>

<file path=ppt/diagrams/_rels/data11.xml.rels><?xml version="1.0" encoding="UTF-8" standalone="yes"?>
<Relationships xmlns="http://schemas.openxmlformats.org/package/2006/relationships"><Relationship Id="rId1" Type="http://schemas.openxmlformats.org/officeDocument/2006/relationships/image" Target="../media/image18.jpeg"/></Relationships>
</file>

<file path=ppt/diagrams/_rels/data12.xml.rels><?xml version="1.0" encoding="UTF-8" standalone="yes"?>
<Relationships xmlns="http://schemas.openxmlformats.org/package/2006/relationships"><Relationship Id="rId1" Type="http://schemas.openxmlformats.org/officeDocument/2006/relationships/image" Target="../media/image18.jpeg"/></Relationships>
</file>

<file path=ppt/diagrams/_rels/data13.xml.rels><?xml version="1.0" encoding="UTF-8" standalone="yes"?>
<Relationships xmlns="http://schemas.openxmlformats.org/package/2006/relationships"><Relationship Id="rId1" Type="http://schemas.openxmlformats.org/officeDocument/2006/relationships/image" Target="../media/image18.jpeg"/></Relationships>
</file>

<file path=ppt/diagrams/_rels/data14.xml.rels><?xml version="1.0" encoding="UTF-8" standalone="yes"?>
<Relationships xmlns="http://schemas.openxmlformats.org/package/2006/relationships"><Relationship Id="rId1" Type="http://schemas.openxmlformats.org/officeDocument/2006/relationships/image" Target="../media/image18.jpeg"/></Relationships>
</file>

<file path=ppt/diagrams/_rels/data15.xml.rels><?xml version="1.0" encoding="UTF-8" standalone="yes"?>
<Relationships xmlns="http://schemas.openxmlformats.org/package/2006/relationships"><Relationship Id="rId1" Type="http://schemas.openxmlformats.org/officeDocument/2006/relationships/image" Target="../media/image18.jpeg"/></Relationships>
</file>

<file path=ppt/diagrams/_rels/data6.xml.rels><?xml version="1.0" encoding="UTF-8" standalone="yes"?>
<Relationships xmlns="http://schemas.openxmlformats.org/package/2006/relationships"><Relationship Id="rId1" Type="http://schemas.openxmlformats.org/officeDocument/2006/relationships/image" Target="../media/image18.jpeg"/></Relationships>
</file>

<file path=ppt/diagrams/_rels/data7.xml.rels><?xml version="1.0" encoding="UTF-8" standalone="yes"?>
<Relationships xmlns="http://schemas.openxmlformats.org/package/2006/relationships"><Relationship Id="rId1" Type="http://schemas.openxmlformats.org/officeDocument/2006/relationships/image" Target="../media/image18.jpeg"/></Relationships>
</file>

<file path=ppt/diagrams/_rels/data8.xml.rels><?xml version="1.0" encoding="UTF-8" standalone="yes"?>
<Relationships xmlns="http://schemas.openxmlformats.org/package/2006/relationships"><Relationship Id="rId1" Type="http://schemas.openxmlformats.org/officeDocument/2006/relationships/image" Target="../media/image18.jpeg"/></Relationships>
</file>

<file path=ppt/diagrams/_rels/data9.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4D12D-DB75-4B6C-8B22-03520854660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2468319-47C0-4007-80A1-22667CBB1F84}">
      <dgm:prSet phldrT="[Text]"/>
      <dgm:spPr/>
      <dgm:t>
        <a:bodyPr/>
        <a:lstStyle/>
        <a:p>
          <a:pPr algn="ctr"/>
          <a:endParaRPr lang="en-US" dirty="0"/>
        </a:p>
        <a:p>
          <a:pPr algn="ctr"/>
          <a:endParaRPr lang="en-US" dirty="0"/>
        </a:p>
      </dgm:t>
    </dgm:pt>
    <dgm:pt modelId="{9A12FE12-B4AC-4A3A-A647-CA284B8F99A5}" type="parTrans" cxnId="{3D8A645F-62C6-450F-A060-20DF54C1CC0B}">
      <dgm:prSet/>
      <dgm:spPr/>
      <dgm:t>
        <a:bodyPr/>
        <a:lstStyle/>
        <a:p>
          <a:endParaRPr lang="en-US"/>
        </a:p>
      </dgm:t>
    </dgm:pt>
    <dgm:pt modelId="{FD965600-36B1-45B0-895B-81475973455E}" type="sibTrans" cxnId="{3D8A645F-62C6-450F-A060-20DF54C1CC0B}">
      <dgm:prSet/>
      <dgm:spPr/>
      <dgm:t>
        <a:bodyPr/>
        <a:lstStyle/>
        <a:p>
          <a:endParaRPr lang="en-US"/>
        </a:p>
      </dgm:t>
    </dgm:pt>
    <dgm:pt modelId="{FD69C511-285F-4BB8-BBA8-DF894E53BB36}">
      <dgm:prSet phldrT="[Text]" custT="1"/>
      <dgm:spPr/>
      <dgm:t>
        <a:bodyPr/>
        <a:lstStyle/>
        <a:p>
          <a:pPr algn="just"/>
          <a:endParaRPr lang="en-US" sz="1800" dirty="0"/>
        </a:p>
      </dgm:t>
    </dgm:pt>
    <dgm:pt modelId="{1A2E7A1C-E5A2-4BB5-9E73-A23EBA6554A8}" type="parTrans" cxnId="{F65A1B81-0AEE-48F2-B644-0C6144C419D4}">
      <dgm:prSet/>
      <dgm:spPr/>
      <dgm:t>
        <a:bodyPr/>
        <a:lstStyle/>
        <a:p>
          <a:endParaRPr lang="en-US"/>
        </a:p>
      </dgm:t>
    </dgm:pt>
    <dgm:pt modelId="{40580BF6-77C0-4D68-A120-D1D25347DE2F}" type="sibTrans" cxnId="{F65A1B81-0AEE-48F2-B644-0C6144C419D4}">
      <dgm:prSet/>
      <dgm:spPr/>
      <dgm:t>
        <a:bodyPr/>
        <a:lstStyle/>
        <a:p>
          <a:endParaRPr lang="en-US"/>
        </a:p>
      </dgm:t>
    </dgm:pt>
    <dgm:pt modelId="{E3F58A6B-54BA-4C62-8A1D-A927DCEF0585}">
      <dgm:prSet phldrT="[Text]" custT="1"/>
      <dgm:spPr/>
      <dgm:t>
        <a:bodyPr/>
        <a:lstStyle/>
        <a:p>
          <a:pPr algn="just"/>
          <a:endParaRPr lang="en-US" sz="1800" dirty="0"/>
        </a:p>
      </dgm:t>
    </dgm:pt>
    <dgm:pt modelId="{AE12AEAF-377D-48A1-81A8-A70A2481A123}" type="parTrans" cxnId="{30AF99B9-B0FF-4DCC-A3EF-DF04E2688EAE}">
      <dgm:prSet/>
      <dgm:spPr/>
      <dgm:t>
        <a:bodyPr/>
        <a:lstStyle/>
        <a:p>
          <a:endParaRPr lang="en-US"/>
        </a:p>
      </dgm:t>
    </dgm:pt>
    <dgm:pt modelId="{E923ABFD-30C1-45B3-A062-52152929B121}" type="sibTrans" cxnId="{30AF99B9-B0FF-4DCC-A3EF-DF04E2688EAE}">
      <dgm:prSet/>
      <dgm:spPr/>
      <dgm:t>
        <a:bodyPr/>
        <a:lstStyle/>
        <a:p>
          <a:endParaRPr lang="en-US"/>
        </a:p>
      </dgm:t>
    </dgm:pt>
    <dgm:pt modelId="{219444A0-510A-44E5-A06B-9E0F583D8C51}">
      <dgm:prSet phldrT="[Text]" custT="1"/>
      <dgm:spPr/>
      <dgm:t>
        <a:bodyPr/>
        <a:lstStyle/>
        <a:p>
          <a:pPr algn="just"/>
          <a:endParaRPr lang="en-US" sz="1800" dirty="0"/>
        </a:p>
      </dgm:t>
    </dgm:pt>
    <dgm:pt modelId="{85F14C87-66AF-4BE7-9018-57EEE2A5E187}" type="sibTrans" cxnId="{3434C72D-9785-486F-AC27-4D8346722A73}">
      <dgm:prSet/>
      <dgm:spPr/>
      <dgm:t>
        <a:bodyPr/>
        <a:lstStyle/>
        <a:p>
          <a:endParaRPr lang="en-US"/>
        </a:p>
      </dgm:t>
    </dgm:pt>
    <dgm:pt modelId="{5B6C65EE-4615-4457-B528-7DC63E4BD620}" type="parTrans" cxnId="{3434C72D-9785-486F-AC27-4D8346722A73}">
      <dgm:prSet/>
      <dgm:spPr/>
      <dgm:t>
        <a:bodyPr/>
        <a:lstStyle/>
        <a:p>
          <a:endParaRPr lang="en-US"/>
        </a:p>
      </dgm:t>
    </dgm:pt>
    <dgm:pt modelId="{6D62895D-EED2-4D57-9D2C-D4F87EAA66AF}" type="pres">
      <dgm:prSet presAssocID="{4DC4D12D-DB75-4B6C-8B22-035208546602}" presName="vert0" presStyleCnt="0">
        <dgm:presLayoutVars>
          <dgm:dir/>
          <dgm:animOne val="branch"/>
          <dgm:animLvl val="lvl"/>
        </dgm:presLayoutVars>
      </dgm:prSet>
      <dgm:spPr/>
    </dgm:pt>
    <dgm:pt modelId="{1D6A298F-D371-41E1-BC93-9DE7056C4794}" type="pres">
      <dgm:prSet presAssocID="{72468319-47C0-4007-80A1-22667CBB1F84}" presName="thickLine" presStyleLbl="alignNode1" presStyleIdx="0" presStyleCnt="1"/>
      <dgm:spPr>
        <a:ln w="28575">
          <a:solidFill>
            <a:srgbClr val="C00000"/>
          </a:solidFill>
        </a:ln>
      </dgm:spPr>
    </dgm:pt>
    <dgm:pt modelId="{463CAD7C-AA45-4AF0-B641-0D34D0A6E941}" type="pres">
      <dgm:prSet presAssocID="{72468319-47C0-4007-80A1-22667CBB1F84}" presName="horz1" presStyleCnt="0"/>
      <dgm:spPr/>
    </dgm:pt>
    <dgm:pt modelId="{C61EDD79-CB46-4169-A318-C5FBBB3655FA}" type="pres">
      <dgm:prSet presAssocID="{72468319-47C0-4007-80A1-22667CBB1F84}" presName="tx1" presStyleLbl="revTx" presStyleIdx="0" presStyleCnt="4"/>
      <dgm:spPr/>
    </dgm:pt>
    <dgm:pt modelId="{36B90254-F75D-41BA-B4F6-95A829942ECB}" type="pres">
      <dgm:prSet presAssocID="{72468319-47C0-4007-80A1-22667CBB1F84}" presName="vert1" presStyleCnt="0"/>
      <dgm:spPr/>
    </dgm:pt>
    <dgm:pt modelId="{DD3B8D5C-326B-4149-90D7-9278AAF36A46}" type="pres">
      <dgm:prSet presAssocID="{219444A0-510A-44E5-A06B-9E0F583D8C51}" presName="vertSpace2a" presStyleCnt="0"/>
      <dgm:spPr/>
    </dgm:pt>
    <dgm:pt modelId="{B8092EEA-1AB6-4152-90DE-E1FD50FA2AB4}" type="pres">
      <dgm:prSet presAssocID="{219444A0-510A-44E5-A06B-9E0F583D8C51}" presName="horz2" presStyleCnt="0"/>
      <dgm:spPr/>
    </dgm:pt>
    <dgm:pt modelId="{D0B5DC5D-CC66-423F-B1D3-EC0B9352C42F}" type="pres">
      <dgm:prSet presAssocID="{219444A0-510A-44E5-A06B-9E0F583D8C51}" presName="horzSpace2" presStyleCnt="0"/>
      <dgm:spPr/>
    </dgm:pt>
    <dgm:pt modelId="{4C2F5392-F72A-4BAF-BF24-AD8C0CB14C4C}" type="pres">
      <dgm:prSet presAssocID="{219444A0-510A-44E5-A06B-9E0F583D8C51}" presName="tx2" presStyleLbl="revTx" presStyleIdx="1" presStyleCnt="4"/>
      <dgm:spPr/>
    </dgm:pt>
    <dgm:pt modelId="{FB236AB7-5D77-48BF-9FEC-82A8CAEE8843}" type="pres">
      <dgm:prSet presAssocID="{219444A0-510A-44E5-A06B-9E0F583D8C51}" presName="vert2" presStyleCnt="0"/>
      <dgm:spPr/>
    </dgm:pt>
    <dgm:pt modelId="{EF7D4958-C41D-4DAC-90C9-2264E7FE3B60}" type="pres">
      <dgm:prSet presAssocID="{219444A0-510A-44E5-A06B-9E0F583D8C51}" presName="thinLine2b" presStyleLbl="callout" presStyleIdx="0" presStyleCnt="3"/>
      <dgm:spPr>
        <a:ln w="28575">
          <a:solidFill>
            <a:srgbClr val="C00000"/>
          </a:solidFill>
        </a:ln>
      </dgm:spPr>
    </dgm:pt>
    <dgm:pt modelId="{7B19D7CA-25CC-4209-B9E8-E096F36DF37B}" type="pres">
      <dgm:prSet presAssocID="{219444A0-510A-44E5-A06B-9E0F583D8C51}" presName="vertSpace2b" presStyleCnt="0"/>
      <dgm:spPr/>
    </dgm:pt>
    <dgm:pt modelId="{83CA81B2-2C02-43DC-ADA0-57C5CD096F08}" type="pres">
      <dgm:prSet presAssocID="{FD69C511-285F-4BB8-BBA8-DF894E53BB36}" presName="horz2" presStyleCnt="0"/>
      <dgm:spPr/>
    </dgm:pt>
    <dgm:pt modelId="{B3487B56-117B-4FBD-BEAC-4A0F3EED3D6A}" type="pres">
      <dgm:prSet presAssocID="{FD69C511-285F-4BB8-BBA8-DF894E53BB36}" presName="horzSpace2" presStyleCnt="0"/>
      <dgm:spPr/>
    </dgm:pt>
    <dgm:pt modelId="{66A4985F-E6DA-4256-884D-5B611A5251AD}" type="pres">
      <dgm:prSet presAssocID="{FD69C511-285F-4BB8-BBA8-DF894E53BB36}" presName="tx2" presStyleLbl="revTx" presStyleIdx="2" presStyleCnt="4"/>
      <dgm:spPr/>
    </dgm:pt>
    <dgm:pt modelId="{18C58B56-4039-46D9-91B1-AD1A356A812C}" type="pres">
      <dgm:prSet presAssocID="{FD69C511-285F-4BB8-BBA8-DF894E53BB36}" presName="vert2" presStyleCnt="0"/>
      <dgm:spPr/>
    </dgm:pt>
    <dgm:pt modelId="{E4196E40-4CAA-4E97-BC63-5991571D45DD}" type="pres">
      <dgm:prSet presAssocID="{FD69C511-285F-4BB8-BBA8-DF894E53BB36}" presName="thinLine2b" presStyleLbl="callout" presStyleIdx="1" presStyleCnt="3"/>
      <dgm:spPr>
        <a:ln w="28575">
          <a:solidFill>
            <a:srgbClr val="C00000"/>
          </a:solidFill>
        </a:ln>
      </dgm:spPr>
    </dgm:pt>
    <dgm:pt modelId="{B9662220-860D-47C6-AAE6-A9FDEC33C20A}" type="pres">
      <dgm:prSet presAssocID="{FD69C511-285F-4BB8-BBA8-DF894E53BB36}" presName="vertSpace2b" presStyleCnt="0"/>
      <dgm:spPr/>
    </dgm:pt>
    <dgm:pt modelId="{E3432436-CF3B-49D5-8438-63E24030C6F3}" type="pres">
      <dgm:prSet presAssocID="{E3F58A6B-54BA-4C62-8A1D-A927DCEF0585}" presName="horz2" presStyleCnt="0"/>
      <dgm:spPr/>
    </dgm:pt>
    <dgm:pt modelId="{36E09367-DCF6-4568-B558-46A32104D5C2}" type="pres">
      <dgm:prSet presAssocID="{E3F58A6B-54BA-4C62-8A1D-A927DCEF0585}" presName="horzSpace2" presStyleCnt="0"/>
      <dgm:spPr/>
    </dgm:pt>
    <dgm:pt modelId="{9C34BFA7-B069-48D2-885B-C707164F35F7}" type="pres">
      <dgm:prSet presAssocID="{E3F58A6B-54BA-4C62-8A1D-A927DCEF0585}" presName="tx2" presStyleLbl="revTx" presStyleIdx="3" presStyleCnt="4"/>
      <dgm:spPr/>
    </dgm:pt>
    <dgm:pt modelId="{F6BC4D43-F15F-41B3-9928-D07308D45943}" type="pres">
      <dgm:prSet presAssocID="{E3F58A6B-54BA-4C62-8A1D-A927DCEF0585}" presName="vert2" presStyleCnt="0"/>
      <dgm:spPr/>
    </dgm:pt>
    <dgm:pt modelId="{CB707694-2C90-4FBD-ADEB-2E227191AE62}" type="pres">
      <dgm:prSet presAssocID="{E3F58A6B-54BA-4C62-8A1D-A927DCEF0585}" presName="thinLine2b" presStyleLbl="callout" presStyleIdx="2" presStyleCnt="3"/>
      <dgm:spPr>
        <a:ln w="28575">
          <a:solidFill>
            <a:srgbClr val="C00000"/>
          </a:solidFill>
        </a:ln>
      </dgm:spPr>
    </dgm:pt>
    <dgm:pt modelId="{9E5EFF71-EE05-433F-8036-4F87992D9BB4}" type="pres">
      <dgm:prSet presAssocID="{E3F58A6B-54BA-4C62-8A1D-A927DCEF0585}" presName="vertSpace2b" presStyleCnt="0"/>
      <dgm:spPr/>
    </dgm:pt>
  </dgm:ptLst>
  <dgm:cxnLst>
    <dgm:cxn modelId="{3434C72D-9785-486F-AC27-4D8346722A73}" srcId="{72468319-47C0-4007-80A1-22667CBB1F84}" destId="{219444A0-510A-44E5-A06B-9E0F583D8C51}" srcOrd="0" destOrd="0" parTransId="{5B6C65EE-4615-4457-B528-7DC63E4BD620}" sibTransId="{85F14C87-66AF-4BE7-9018-57EEE2A5E187}"/>
    <dgm:cxn modelId="{3D8A645F-62C6-450F-A060-20DF54C1CC0B}" srcId="{4DC4D12D-DB75-4B6C-8B22-035208546602}" destId="{72468319-47C0-4007-80A1-22667CBB1F84}" srcOrd="0" destOrd="0" parTransId="{9A12FE12-B4AC-4A3A-A647-CA284B8F99A5}" sibTransId="{FD965600-36B1-45B0-895B-81475973455E}"/>
    <dgm:cxn modelId="{58822E48-EB0A-41BC-ACEF-C4404C77002D}" type="presOf" srcId="{FD69C511-285F-4BB8-BBA8-DF894E53BB36}" destId="{66A4985F-E6DA-4256-884D-5B611A5251AD}" srcOrd="0" destOrd="0" presId="urn:microsoft.com/office/officeart/2008/layout/LinedList"/>
    <dgm:cxn modelId="{81F1696F-7D4E-4F8C-BB44-1F88B1A278F4}" type="presOf" srcId="{219444A0-510A-44E5-A06B-9E0F583D8C51}" destId="{4C2F5392-F72A-4BAF-BF24-AD8C0CB14C4C}" srcOrd="0" destOrd="0" presId="urn:microsoft.com/office/officeart/2008/layout/LinedList"/>
    <dgm:cxn modelId="{F65A1B81-0AEE-48F2-B644-0C6144C419D4}" srcId="{72468319-47C0-4007-80A1-22667CBB1F84}" destId="{FD69C511-285F-4BB8-BBA8-DF894E53BB36}" srcOrd="1" destOrd="0" parTransId="{1A2E7A1C-E5A2-4BB5-9E73-A23EBA6554A8}" sibTransId="{40580BF6-77C0-4D68-A120-D1D25347DE2F}"/>
    <dgm:cxn modelId="{021B3997-C2FE-43B5-8F3F-069DF5899407}" type="presOf" srcId="{E3F58A6B-54BA-4C62-8A1D-A927DCEF0585}" destId="{9C34BFA7-B069-48D2-885B-C707164F35F7}" srcOrd="0" destOrd="0" presId="urn:microsoft.com/office/officeart/2008/layout/LinedList"/>
    <dgm:cxn modelId="{30AF99B9-B0FF-4DCC-A3EF-DF04E2688EAE}" srcId="{72468319-47C0-4007-80A1-22667CBB1F84}" destId="{E3F58A6B-54BA-4C62-8A1D-A927DCEF0585}" srcOrd="2" destOrd="0" parTransId="{AE12AEAF-377D-48A1-81A8-A70A2481A123}" sibTransId="{E923ABFD-30C1-45B3-A062-52152929B121}"/>
    <dgm:cxn modelId="{CA9E85E3-AAF8-4CDC-94D3-41A5267A96D3}" type="presOf" srcId="{4DC4D12D-DB75-4B6C-8B22-035208546602}" destId="{6D62895D-EED2-4D57-9D2C-D4F87EAA66AF}" srcOrd="0" destOrd="0" presId="urn:microsoft.com/office/officeart/2008/layout/LinedList"/>
    <dgm:cxn modelId="{A34565FF-4FC8-42E8-96E0-72C09C5F1656}" type="presOf" srcId="{72468319-47C0-4007-80A1-22667CBB1F84}" destId="{C61EDD79-CB46-4169-A318-C5FBBB3655FA}" srcOrd="0" destOrd="0" presId="urn:microsoft.com/office/officeart/2008/layout/LinedList"/>
    <dgm:cxn modelId="{3732DFBC-11DE-4471-B140-E4215F0FB283}" type="presParOf" srcId="{6D62895D-EED2-4D57-9D2C-D4F87EAA66AF}" destId="{1D6A298F-D371-41E1-BC93-9DE7056C4794}" srcOrd="0" destOrd="0" presId="urn:microsoft.com/office/officeart/2008/layout/LinedList"/>
    <dgm:cxn modelId="{B1E7530B-1FF6-47C5-8BF6-0D2D345ADD03}" type="presParOf" srcId="{6D62895D-EED2-4D57-9D2C-D4F87EAA66AF}" destId="{463CAD7C-AA45-4AF0-B641-0D34D0A6E941}" srcOrd="1" destOrd="0" presId="urn:microsoft.com/office/officeart/2008/layout/LinedList"/>
    <dgm:cxn modelId="{08D14020-A1F6-45DE-8BB0-F590E316A55E}" type="presParOf" srcId="{463CAD7C-AA45-4AF0-B641-0D34D0A6E941}" destId="{C61EDD79-CB46-4169-A318-C5FBBB3655FA}" srcOrd="0" destOrd="0" presId="urn:microsoft.com/office/officeart/2008/layout/LinedList"/>
    <dgm:cxn modelId="{ED3E0FBC-A336-41EF-A66A-7B589E51D546}" type="presParOf" srcId="{463CAD7C-AA45-4AF0-B641-0D34D0A6E941}" destId="{36B90254-F75D-41BA-B4F6-95A829942ECB}" srcOrd="1" destOrd="0" presId="urn:microsoft.com/office/officeart/2008/layout/LinedList"/>
    <dgm:cxn modelId="{03221463-7C79-4486-8455-816CA1D6A1F6}" type="presParOf" srcId="{36B90254-F75D-41BA-B4F6-95A829942ECB}" destId="{DD3B8D5C-326B-4149-90D7-9278AAF36A46}" srcOrd="0" destOrd="0" presId="urn:microsoft.com/office/officeart/2008/layout/LinedList"/>
    <dgm:cxn modelId="{CC56D4B5-D2E5-4E1B-AE59-BA93FBF3131C}" type="presParOf" srcId="{36B90254-F75D-41BA-B4F6-95A829942ECB}" destId="{B8092EEA-1AB6-4152-90DE-E1FD50FA2AB4}" srcOrd="1" destOrd="0" presId="urn:microsoft.com/office/officeart/2008/layout/LinedList"/>
    <dgm:cxn modelId="{0F2BF1F2-36CD-470E-A501-389FC432DD8F}" type="presParOf" srcId="{B8092EEA-1AB6-4152-90DE-E1FD50FA2AB4}" destId="{D0B5DC5D-CC66-423F-B1D3-EC0B9352C42F}" srcOrd="0" destOrd="0" presId="urn:microsoft.com/office/officeart/2008/layout/LinedList"/>
    <dgm:cxn modelId="{C35711FF-2B2F-4AE3-B552-8B5D81741B8E}" type="presParOf" srcId="{B8092EEA-1AB6-4152-90DE-E1FD50FA2AB4}" destId="{4C2F5392-F72A-4BAF-BF24-AD8C0CB14C4C}" srcOrd="1" destOrd="0" presId="urn:microsoft.com/office/officeart/2008/layout/LinedList"/>
    <dgm:cxn modelId="{7D922C62-BC40-400C-B60C-4C1BA27E0805}" type="presParOf" srcId="{B8092EEA-1AB6-4152-90DE-E1FD50FA2AB4}" destId="{FB236AB7-5D77-48BF-9FEC-82A8CAEE8843}" srcOrd="2" destOrd="0" presId="urn:microsoft.com/office/officeart/2008/layout/LinedList"/>
    <dgm:cxn modelId="{265459AF-4F2D-46EB-BE4D-9AC995FE4596}" type="presParOf" srcId="{36B90254-F75D-41BA-B4F6-95A829942ECB}" destId="{EF7D4958-C41D-4DAC-90C9-2264E7FE3B60}" srcOrd="2" destOrd="0" presId="urn:microsoft.com/office/officeart/2008/layout/LinedList"/>
    <dgm:cxn modelId="{341BB9E5-5310-4E80-9EF8-5F2E7D158CCB}" type="presParOf" srcId="{36B90254-F75D-41BA-B4F6-95A829942ECB}" destId="{7B19D7CA-25CC-4209-B9E8-E096F36DF37B}" srcOrd="3" destOrd="0" presId="urn:microsoft.com/office/officeart/2008/layout/LinedList"/>
    <dgm:cxn modelId="{EE5A4195-286A-48B5-8BC0-210AA88CBC46}" type="presParOf" srcId="{36B90254-F75D-41BA-B4F6-95A829942ECB}" destId="{83CA81B2-2C02-43DC-ADA0-57C5CD096F08}" srcOrd="4" destOrd="0" presId="urn:microsoft.com/office/officeart/2008/layout/LinedList"/>
    <dgm:cxn modelId="{5BCB0C09-DBA9-4BA3-8979-CFD96618953B}" type="presParOf" srcId="{83CA81B2-2C02-43DC-ADA0-57C5CD096F08}" destId="{B3487B56-117B-4FBD-BEAC-4A0F3EED3D6A}" srcOrd="0" destOrd="0" presId="urn:microsoft.com/office/officeart/2008/layout/LinedList"/>
    <dgm:cxn modelId="{9D546650-F7B7-4258-A80E-68B06BDD2BC7}" type="presParOf" srcId="{83CA81B2-2C02-43DC-ADA0-57C5CD096F08}" destId="{66A4985F-E6DA-4256-884D-5B611A5251AD}" srcOrd="1" destOrd="0" presId="urn:microsoft.com/office/officeart/2008/layout/LinedList"/>
    <dgm:cxn modelId="{0B40C5C8-D8DE-426A-A624-92032D165E7B}" type="presParOf" srcId="{83CA81B2-2C02-43DC-ADA0-57C5CD096F08}" destId="{18C58B56-4039-46D9-91B1-AD1A356A812C}" srcOrd="2" destOrd="0" presId="urn:microsoft.com/office/officeart/2008/layout/LinedList"/>
    <dgm:cxn modelId="{A5D073FD-D9FF-471F-B996-80E3FD457BB8}" type="presParOf" srcId="{36B90254-F75D-41BA-B4F6-95A829942ECB}" destId="{E4196E40-4CAA-4E97-BC63-5991571D45DD}" srcOrd="5" destOrd="0" presId="urn:microsoft.com/office/officeart/2008/layout/LinedList"/>
    <dgm:cxn modelId="{D877E899-6B9B-41B6-8104-3714E9049B65}" type="presParOf" srcId="{36B90254-F75D-41BA-B4F6-95A829942ECB}" destId="{B9662220-860D-47C6-AAE6-A9FDEC33C20A}" srcOrd="6" destOrd="0" presId="urn:microsoft.com/office/officeart/2008/layout/LinedList"/>
    <dgm:cxn modelId="{6143927D-A714-477B-8A77-1477D01790D4}" type="presParOf" srcId="{36B90254-F75D-41BA-B4F6-95A829942ECB}" destId="{E3432436-CF3B-49D5-8438-63E24030C6F3}" srcOrd="7" destOrd="0" presId="urn:microsoft.com/office/officeart/2008/layout/LinedList"/>
    <dgm:cxn modelId="{11D8BB82-FB0F-4133-B9C9-18211A80FDE6}" type="presParOf" srcId="{E3432436-CF3B-49D5-8438-63E24030C6F3}" destId="{36E09367-DCF6-4568-B558-46A32104D5C2}" srcOrd="0" destOrd="0" presId="urn:microsoft.com/office/officeart/2008/layout/LinedList"/>
    <dgm:cxn modelId="{137FB8E5-D7D9-47FD-B311-86485F1B7E77}" type="presParOf" srcId="{E3432436-CF3B-49D5-8438-63E24030C6F3}" destId="{9C34BFA7-B069-48D2-885B-C707164F35F7}" srcOrd="1" destOrd="0" presId="urn:microsoft.com/office/officeart/2008/layout/LinedList"/>
    <dgm:cxn modelId="{1A209645-A29E-4BA5-A7F5-A94BE8268336}" type="presParOf" srcId="{E3432436-CF3B-49D5-8438-63E24030C6F3}" destId="{F6BC4D43-F15F-41B3-9928-D07308D45943}" srcOrd="2" destOrd="0" presId="urn:microsoft.com/office/officeart/2008/layout/LinedList"/>
    <dgm:cxn modelId="{AF0B823C-7D7D-435E-BFD6-4B775D2A4CC4}" type="presParOf" srcId="{36B90254-F75D-41BA-B4F6-95A829942ECB}" destId="{CB707694-2C90-4FBD-ADEB-2E227191AE62}" srcOrd="8" destOrd="0" presId="urn:microsoft.com/office/officeart/2008/layout/LinedList"/>
    <dgm:cxn modelId="{B39F6211-2CA6-4B05-8AAA-6E9BE3A29D13}" type="presParOf" srcId="{36B90254-F75D-41BA-B4F6-95A829942ECB}" destId="{9E5EFF71-EE05-433F-8036-4F87992D9BB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1EB0E4-8A51-498A-BE6A-453C543BA8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D0990A5-BDD9-4E5D-A10F-61A266D7DF9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9. Influence</a:t>
          </a:r>
          <a:endParaRPr lang="en-US" sz="1800" dirty="0">
            <a:solidFill>
              <a:schemeClr val="tx1"/>
            </a:solidFill>
          </a:endParaRPr>
        </a:p>
      </dgm:t>
    </dgm:pt>
    <dgm:pt modelId="{2445FC4E-840C-4194-A1F5-C06198DDC5EE}" type="parTrans" cxnId="{17E745CA-FE4E-4E2F-8E45-CFE7A56E6D52}">
      <dgm:prSet/>
      <dgm:spPr/>
      <dgm:t>
        <a:bodyPr/>
        <a:lstStyle/>
        <a:p>
          <a:endParaRPr lang="en-US"/>
        </a:p>
      </dgm:t>
    </dgm:pt>
    <dgm:pt modelId="{1DD9903B-CDB7-49A0-B89E-2B8AC87BC3C6}" type="sibTrans" cxnId="{17E745CA-FE4E-4E2F-8E45-CFE7A56E6D52}">
      <dgm:prSet/>
      <dgm:spPr/>
      <dgm:t>
        <a:bodyPr/>
        <a:lstStyle/>
        <a:p>
          <a:endParaRPr lang="en-US"/>
        </a:p>
      </dgm:t>
    </dgm:pt>
    <dgm:pt modelId="{DAFEA85B-9A3A-4FA9-A8C9-3FC680938643}">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dirty="0">
              <a:solidFill>
                <a:schemeClr val="tx1"/>
              </a:solidFill>
              <a:latin typeface="Century Gothic" panose="020B0502020202020204" pitchFamily="34" charset="0"/>
            </a:rPr>
            <a:t>10. Integrity and Moral Courage</a:t>
          </a:r>
          <a:endParaRPr lang="en-US" sz="1800" dirty="0">
            <a:solidFill>
              <a:schemeClr val="tx1"/>
            </a:solidFill>
          </a:endParaRPr>
        </a:p>
      </dgm:t>
    </dgm:pt>
    <dgm:pt modelId="{C0BDB0B8-90FA-4C6D-AB7C-31D1D769DFC0}" type="parTrans" cxnId="{A38B3E7E-0F78-4A3F-A694-FD5AFED5E53C}">
      <dgm:prSet/>
      <dgm:spPr/>
      <dgm:t>
        <a:bodyPr/>
        <a:lstStyle/>
        <a:p>
          <a:endParaRPr lang="en-US"/>
        </a:p>
      </dgm:t>
    </dgm:pt>
    <dgm:pt modelId="{FAE137DB-DFFD-4A18-B45E-9CCD3619AC19}" type="sibTrans" cxnId="{A38B3E7E-0F78-4A3F-A694-FD5AFED5E53C}">
      <dgm:prSet/>
      <dgm:spPr/>
      <dgm:t>
        <a:bodyPr/>
        <a:lstStyle/>
        <a:p>
          <a:endParaRPr lang="en-US"/>
        </a:p>
      </dgm:t>
    </dgm:pt>
    <dgm:pt modelId="{398B180A-D7C5-4AE2-9997-5FC310CBD2ED}">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11. Interpersonal Skills</a:t>
          </a:r>
          <a:endParaRPr lang="en-US" sz="1800" dirty="0">
            <a:solidFill>
              <a:schemeClr val="tx1"/>
            </a:solidFill>
          </a:endParaRPr>
        </a:p>
      </dgm:t>
    </dgm:pt>
    <dgm:pt modelId="{EA4E9C3C-62F7-4807-811C-B8FD3CEE38FB}" type="parTrans" cxnId="{5B88EB2A-9E40-4B2A-A1F0-0AB675DC6A49}">
      <dgm:prSet/>
      <dgm:spPr/>
      <dgm:t>
        <a:bodyPr/>
        <a:lstStyle/>
        <a:p>
          <a:endParaRPr lang="en-US"/>
        </a:p>
      </dgm:t>
    </dgm:pt>
    <dgm:pt modelId="{718F42A6-6419-4B82-B7A5-2D5738562DF8}" type="sibTrans" cxnId="{5B88EB2A-9E40-4B2A-A1F0-0AB675DC6A49}">
      <dgm:prSet/>
      <dgm:spPr/>
      <dgm:t>
        <a:bodyPr/>
        <a:lstStyle/>
        <a:p>
          <a:endParaRPr lang="en-US"/>
        </a:p>
      </dgm:t>
    </dgm:pt>
    <dgm:pt modelId="{B8C44260-F9CA-45E0-9C23-A7A3E961FD63}">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12. Networking &amp; Relationship Building</a:t>
          </a:r>
          <a:endParaRPr lang="en-US" sz="1800" dirty="0">
            <a:solidFill>
              <a:schemeClr val="tx1"/>
            </a:solidFill>
          </a:endParaRPr>
        </a:p>
      </dgm:t>
    </dgm:pt>
    <dgm:pt modelId="{95E356F9-D351-44E0-AFCB-B83EB103B4BA}" type="parTrans" cxnId="{07EB1F25-DBF5-4FE8-BDA7-85A949BFB1DE}">
      <dgm:prSet/>
      <dgm:spPr/>
      <dgm:t>
        <a:bodyPr/>
        <a:lstStyle/>
        <a:p>
          <a:endParaRPr lang="en-US"/>
        </a:p>
      </dgm:t>
    </dgm:pt>
    <dgm:pt modelId="{5B1BE46B-E94C-4DF4-851D-74D09DD0DB9D}" type="sibTrans" cxnId="{07EB1F25-DBF5-4FE8-BDA7-85A949BFB1DE}">
      <dgm:prSet/>
      <dgm:spPr/>
      <dgm:t>
        <a:bodyPr/>
        <a:lstStyle/>
        <a:p>
          <a:endParaRPr lang="en-US"/>
        </a:p>
      </dgm:t>
    </dgm:pt>
    <dgm:pt modelId="{FA1220DF-74F2-41CB-BA53-70B4B7A91EB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13. Strategic Thinking</a:t>
          </a:r>
          <a:endParaRPr lang="en-US" sz="1800" dirty="0">
            <a:solidFill>
              <a:schemeClr val="tx1"/>
            </a:solidFill>
          </a:endParaRPr>
        </a:p>
      </dgm:t>
    </dgm:pt>
    <dgm:pt modelId="{EE04C0E7-E7DA-4B45-A2C3-C08174F434F4}" type="parTrans" cxnId="{95EB049C-EC72-4D39-8CC1-3F7C28E0371F}">
      <dgm:prSet/>
      <dgm:spPr/>
      <dgm:t>
        <a:bodyPr/>
        <a:lstStyle/>
        <a:p>
          <a:endParaRPr lang="en-US"/>
        </a:p>
      </dgm:t>
    </dgm:pt>
    <dgm:pt modelId="{535878F8-29B0-4776-8F7F-385031C44E36}" type="sibTrans" cxnId="{95EB049C-EC72-4D39-8CC1-3F7C28E0371F}">
      <dgm:prSet/>
      <dgm:spPr/>
      <dgm:t>
        <a:bodyPr/>
        <a:lstStyle/>
        <a:p>
          <a:endParaRPr lang="en-US"/>
        </a:p>
      </dgm:t>
    </dgm:pt>
    <dgm:pt modelId="{BF898A67-B51F-45CF-A2AD-0B83777601AF}">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14. Talent Development</a:t>
          </a:r>
          <a:endParaRPr lang="en-US" sz="1800" dirty="0">
            <a:solidFill>
              <a:schemeClr val="tx1"/>
            </a:solidFill>
          </a:endParaRPr>
        </a:p>
      </dgm:t>
    </dgm:pt>
    <dgm:pt modelId="{B1C10672-E083-48ED-BBE8-949C423218D7}" type="parTrans" cxnId="{5774B9B3-C7FD-48A0-8E8F-D3B94C43FDC8}">
      <dgm:prSet/>
      <dgm:spPr/>
      <dgm:t>
        <a:bodyPr/>
        <a:lstStyle/>
        <a:p>
          <a:endParaRPr lang="en-US"/>
        </a:p>
      </dgm:t>
    </dgm:pt>
    <dgm:pt modelId="{D2387BD4-12CE-40E3-A607-6DCB826FD3E7}" type="sibTrans" cxnId="{5774B9B3-C7FD-48A0-8E8F-D3B94C43FDC8}">
      <dgm:prSet/>
      <dgm:spPr/>
      <dgm:t>
        <a:bodyPr/>
        <a:lstStyle/>
        <a:p>
          <a:endParaRPr lang="en-US"/>
        </a:p>
      </dgm:t>
    </dgm:pt>
    <dgm:pt modelId="{9C4C9315-2FE4-4C0F-A3F2-BEAB7239D04B}">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15. Vision</a:t>
          </a:r>
          <a:endParaRPr lang="en-US" sz="1800" dirty="0">
            <a:solidFill>
              <a:schemeClr val="tx1"/>
            </a:solidFill>
          </a:endParaRPr>
        </a:p>
      </dgm:t>
    </dgm:pt>
    <dgm:pt modelId="{F26F09D0-D2D3-4625-B833-1A9B2157D680}" type="parTrans" cxnId="{CB90183C-5A5B-4A39-82BB-948FC160FE37}">
      <dgm:prSet/>
      <dgm:spPr/>
      <dgm:t>
        <a:bodyPr/>
        <a:lstStyle/>
        <a:p>
          <a:endParaRPr lang="en-US"/>
        </a:p>
      </dgm:t>
    </dgm:pt>
    <dgm:pt modelId="{46557A50-7750-48EC-A0BC-9DBA79278161}" type="sibTrans" cxnId="{CB90183C-5A5B-4A39-82BB-948FC160FE37}">
      <dgm:prSet/>
      <dgm:spPr/>
      <dgm:t>
        <a:bodyPr/>
        <a:lstStyle/>
        <a:p>
          <a:endParaRPr lang="en-US"/>
        </a:p>
      </dgm:t>
    </dgm:pt>
    <dgm:pt modelId="{BABF44A2-C664-4141-B0BA-4FD8404B79FE}" type="pres">
      <dgm:prSet presAssocID="{D51EB0E4-8A51-498A-BE6A-453C543BA8EB}" presName="linear" presStyleCnt="0">
        <dgm:presLayoutVars>
          <dgm:dir/>
          <dgm:animLvl val="lvl"/>
          <dgm:resizeHandles val="exact"/>
        </dgm:presLayoutVars>
      </dgm:prSet>
      <dgm:spPr/>
    </dgm:pt>
    <dgm:pt modelId="{0D2871D4-9121-4622-BA6F-174E699EFF88}" type="pres">
      <dgm:prSet presAssocID="{2D0990A5-BDD9-4E5D-A10F-61A266D7DF96}" presName="parentLin" presStyleCnt="0"/>
      <dgm:spPr/>
    </dgm:pt>
    <dgm:pt modelId="{B89DBF93-73C1-43A6-BEF6-337DF182130B}" type="pres">
      <dgm:prSet presAssocID="{2D0990A5-BDD9-4E5D-A10F-61A266D7DF96}" presName="parentLeftMargin" presStyleLbl="node1" presStyleIdx="0" presStyleCnt="7"/>
      <dgm:spPr/>
    </dgm:pt>
    <dgm:pt modelId="{3449562F-804D-4265-8E3F-8B1696794F67}" type="pres">
      <dgm:prSet presAssocID="{2D0990A5-BDD9-4E5D-A10F-61A266D7DF96}" presName="parentText" presStyleLbl="node1" presStyleIdx="0" presStyleCnt="7" custScaleX="128237">
        <dgm:presLayoutVars>
          <dgm:chMax val="0"/>
          <dgm:bulletEnabled val="1"/>
        </dgm:presLayoutVars>
      </dgm:prSet>
      <dgm:spPr/>
    </dgm:pt>
    <dgm:pt modelId="{138ABCC9-FA65-427C-BE31-518F78FF3475}" type="pres">
      <dgm:prSet presAssocID="{2D0990A5-BDD9-4E5D-A10F-61A266D7DF96}" presName="negativeSpace" presStyleCnt="0"/>
      <dgm:spPr/>
    </dgm:pt>
    <dgm:pt modelId="{A3F00479-E0B1-4472-A2EF-284E4804A765}" type="pres">
      <dgm:prSet presAssocID="{2D0990A5-BDD9-4E5D-A10F-61A266D7DF96}" presName="childText" presStyleLbl="conFgAcc1" presStyleIdx="0" presStyleCnt="7">
        <dgm:presLayoutVars>
          <dgm:bulletEnabled val="1"/>
        </dgm:presLayoutVars>
      </dgm:prSet>
      <dgm:spPr>
        <a:ln>
          <a:solidFill>
            <a:schemeClr val="tx1"/>
          </a:solidFill>
        </a:ln>
      </dgm:spPr>
    </dgm:pt>
    <dgm:pt modelId="{4263910E-F9A2-457A-BF1D-5A0133A98EAB}" type="pres">
      <dgm:prSet presAssocID="{1DD9903B-CDB7-49A0-B89E-2B8AC87BC3C6}" presName="spaceBetweenRectangles" presStyleCnt="0"/>
      <dgm:spPr/>
    </dgm:pt>
    <dgm:pt modelId="{B4AD9D55-5AAA-406B-9F32-C79BFCBB1570}" type="pres">
      <dgm:prSet presAssocID="{DAFEA85B-9A3A-4FA9-A8C9-3FC680938643}" presName="parentLin" presStyleCnt="0"/>
      <dgm:spPr/>
    </dgm:pt>
    <dgm:pt modelId="{3AD93DF9-4A75-4F81-938D-1B2EFEAB68F1}" type="pres">
      <dgm:prSet presAssocID="{DAFEA85B-9A3A-4FA9-A8C9-3FC680938643}" presName="parentLeftMargin" presStyleLbl="node1" presStyleIdx="0" presStyleCnt="7"/>
      <dgm:spPr/>
    </dgm:pt>
    <dgm:pt modelId="{AF6230DC-E26A-4242-9F57-E49B3A6AB7EC}" type="pres">
      <dgm:prSet presAssocID="{DAFEA85B-9A3A-4FA9-A8C9-3FC680938643}" presName="parentText" presStyleLbl="node1" presStyleIdx="1" presStyleCnt="7" custScaleX="128237">
        <dgm:presLayoutVars>
          <dgm:chMax val="0"/>
          <dgm:bulletEnabled val="1"/>
        </dgm:presLayoutVars>
      </dgm:prSet>
      <dgm:spPr/>
    </dgm:pt>
    <dgm:pt modelId="{59EC75E1-3ADF-4B4C-AF2E-1E5242E97113}" type="pres">
      <dgm:prSet presAssocID="{DAFEA85B-9A3A-4FA9-A8C9-3FC680938643}" presName="negativeSpace" presStyleCnt="0"/>
      <dgm:spPr/>
    </dgm:pt>
    <dgm:pt modelId="{9529F002-2EEA-4944-98F0-21C87165EDF0}" type="pres">
      <dgm:prSet presAssocID="{DAFEA85B-9A3A-4FA9-A8C9-3FC680938643}" presName="childText" presStyleLbl="conFgAcc1" presStyleIdx="1" presStyleCnt="7">
        <dgm:presLayoutVars>
          <dgm:bulletEnabled val="1"/>
        </dgm:presLayoutVars>
      </dgm:prSet>
      <dgm:spPr>
        <a:ln>
          <a:solidFill>
            <a:schemeClr val="tx1"/>
          </a:solidFill>
        </a:ln>
      </dgm:spPr>
    </dgm:pt>
    <dgm:pt modelId="{058C3C9B-258D-4232-9AEB-22BA94169499}" type="pres">
      <dgm:prSet presAssocID="{FAE137DB-DFFD-4A18-B45E-9CCD3619AC19}" presName="spaceBetweenRectangles" presStyleCnt="0"/>
      <dgm:spPr/>
    </dgm:pt>
    <dgm:pt modelId="{71B98582-FB19-40DD-B79B-7A8BD1B8DD9F}" type="pres">
      <dgm:prSet presAssocID="{398B180A-D7C5-4AE2-9997-5FC310CBD2ED}" presName="parentLin" presStyleCnt="0"/>
      <dgm:spPr/>
    </dgm:pt>
    <dgm:pt modelId="{39BC696E-B62A-4675-8B94-8473D30E9257}" type="pres">
      <dgm:prSet presAssocID="{398B180A-D7C5-4AE2-9997-5FC310CBD2ED}" presName="parentLeftMargin" presStyleLbl="node1" presStyleIdx="1" presStyleCnt="7"/>
      <dgm:spPr/>
    </dgm:pt>
    <dgm:pt modelId="{5F29BEA9-AA3D-4962-9924-B81D2A0B04ED}" type="pres">
      <dgm:prSet presAssocID="{398B180A-D7C5-4AE2-9997-5FC310CBD2ED}" presName="parentText" presStyleLbl="node1" presStyleIdx="2" presStyleCnt="7" custScaleX="128237">
        <dgm:presLayoutVars>
          <dgm:chMax val="0"/>
          <dgm:bulletEnabled val="1"/>
        </dgm:presLayoutVars>
      </dgm:prSet>
      <dgm:spPr/>
    </dgm:pt>
    <dgm:pt modelId="{5506A0E2-5F15-4A12-9547-0C7FF9E135C9}" type="pres">
      <dgm:prSet presAssocID="{398B180A-D7C5-4AE2-9997-5FC310CBD2ED}" presName="negativeSpace" presStyleCnt="0"/>
      <dgm:spPr/>
    </dgm:pt>
    <dgm:pt modelId="{3878FDE3-728C-4FE4-B1BC-35580E63D5EC}" type="pres">
      <dgm:prSet presAssocID="{398B180A-D7C5-4AE2-9997-5FC310CBD2ED}" presName="childText" presStyleLbl="conFgAcc1" presStyleIdx="2" presStyleCnt="7">
        <dgm:presLayoutVars>
          <dgm:bulletEnabled val="1"/>
        </dgm:presLayoutVars>
      </dgm:prSet>
      <dgm:spPr>
        <a:ln>
          <a:solidFill>
            <a:schemeClr val="tx1"/>
          </a:solidFill>
        </a:ln>
      </dgm:spPr>
    </dgm:pt>
    <dgm:pt modelId="{8C3BEC5C-1450-402B-8560-17040A0E15E3}" type="pres">
      <dgm:prSet presAssocID="{718F42A6-6419-4B82-B7A5-2D5738562DF8}" presName="spaceBetweenRectangles" presStyleCnt="0"/>
      <dgm:spPr/>
    </dgm:pt>
    <dgm:pt modelId="{239AE380-F7A5-4A76-867F-FED3508E42FB}" type="pres">
      <dgm:prSet presAssocID="{B8C44260-F9CA-45E0-9C23-A7A3E961FD63}" presName="parentLin" presStyleCnt="0"/>
      <dgm:spPr/>
    </dgm:pt>
    <dgm:pt modelId="{F3C2347A-4399-44BD-81AF-119D2D43FE03}" type="pres">
      <dgm:prSet presAssocID="{B8C44260-F9CA-45E0-9C23-A7A3E961FD63}" presName="parentLeftMargin" presStyleLbl="node1" presStyleIdx="2" presStyleCnt="7"/>
      <dgm:spPr/>
    </dgm:pt>
    <dgm:pt modelId="{BFFE70BF-00FB-41D4-B9CC-33E660A615E3}" type="pres">
      <dgm:prSet presAssocID="{B8C44260-F9CA-45E0-9C23-A7A3E961FD63}" presName="parentText" presStyleLbl="node1" presStyleIdx="3" presStyleCnt="7" custScaleX="128237">
        <dgm:presLayoutVars>
          <dgm:chMax val="0"/>
          <dgm:bulletEnabled val="1"/>
        </dgm:presLayoutVars>
      </dgm:prSet>
      <dgm:spPr/>
    </dgm:pt>
    <dgm:pt modelId="{9541CCF7-83B6-4003-9BD0-5159972ECBAD}" type="pres">
      <dgm:prSet presAssocID="{B8C44260-F9CA-45E0-9C23-A7A3E961FD63}" presName="negativeSpace" presStyleCnt="0"/>
      <dgm:spPr/>
    </dgm:pt>
    <dgm:pt modelId="{94FDBA4B-A8FF-484B-8703-32A4863A5602}" type="pres">
      <dgm:prSet presAssocID="{B8C44260-F9CA-45E0-9C23-A7A3E961FD63}" presName="childText" presStyleLbl="conFgAcc1" presStyleIdx="3" presStyleCnt="7">
        <dgm:presLayoutVars>
          <dgm:bulletEnabled val="1"/>
        </dgm:presLayoutVars>
      </dgm:prSet>
      <dgm:spPr>
        <a:ln>
          <a:solidFill>
            <a:schemeClr val="tx1"/>
          </a:solidFill>
        </a:ln>
      </dgm:spPr>
    </dgm:pt>
    <dgm:pt modelId="{A00DD668-5F60-4BFC-B8C9-66D50CB31969}" type="pres">
      <dgm:prSet presAssocID="{5B1BE46B-E94C-4DF4-851D-74D09DD0DB9D}" presName="spaceBetweenRectangles" presStyleCnt="0"/>
      <dgm:spPr/>
    </dgm:pt>
    <dgm:pt modelId="{DFB0383C-A69F-4B8E-B96F-C59384052C3C}" type="pres">
      <dgm:prSet presAssocID="{FA1220DF-74F2-41CB-BA53-70B4B7A91EB7}" presName="parentLin" presStyleCnt="0"/>
      <dgm:spPr/>
    </dgm:pt>
    <dgm:pt modelId="{1A79BB7B-B88B-47BA-93F5-5F5139CFF376}" type="pres">
      <dgm:prSet presAssocID="{FA1220DF-74F2-41CB-BA53-70B4B7A91EB7}" presName="parentLeftMargin" presStyleLbl="node1" presStyleIdx="3" presStyleCnt="7"/>
      <dgm:spPr/>
    </dgm:pt>
    <dgm:pt modelId="{5AC5B7EF-DC03-445B-9399-08781D56F7C9}" type="pres">
      <dgm:prSet presAssocID="{FA1220DF-74F2-41CB-BA53-70B4B7A91EB7}" presName="parentText" presStyleLbl="node1" presStyleIdx="4" presStyleCnt="7" custScaleX="128237">
        <dgm:presLayoutVars>
          <dgm:chMax val="0"/>
          <dgm:bulletEnabled val="1"/>
        </dgm:presLayoutVars>
      </dgm:prSet>
      <dgm:spPr/>
    </dgm:pt>
    <dgm:pt modelId="{D12F7BB2-E1C9-4B46-96B6-8CA1D8175750}" type="pres">
      <dgm:prSet presAssocID="{FA1220DF-74F2-41CB-BA53-70B4B7A91EB7}" presName="negativeSpace" presStyleCnt="0"/>
      <dgm:spPr/>
    </dgm:pt>
    <dgm:pt modelId="{B1844BA6-E971-4B3C-BA2B-A35945D8D6C1}" type="pres">
      <dgm:prSet presAssocID="{FA1220DF-74F2-41CB-BA53-70B4B7A91EB7}" presName="childText" presStyleLbl="conFgAcc1" presStyleIdx="4" presStyleCnt="7">
        <dgm:presLayoutVars>
          <dgm:bulletEnabled val="1"/>
        </dgm:presLayoutVars>
      </dgm:prSet>
      <dgm:spPr>
        <a:ln>
          <a:solidFill>
            <a:schemeClr val="tx1"/>
          </a:solidFill>
        </a:ln>
      </dgm:spPr>
    </dgm:pt>
    <dgm:pt modelId="{A6DE4F22-B670-4D73-A84F-9023E39AB6A4}" type="pres">
      <dgm:prSet presAssocID="{535878F8-29B0-4776-8F7F-385031C44E36}" presName="spaceBetweenRectangles" presStyleCnt="0"/>
      <dgm:spPr/>
    </dgm:pt>
    <dgm:pt modelId="{476D9D50-06CE-4486-B475-8552E3CB5E5D}" type="pres">
      <dgm:prSet presAssocID="{BF898A67-B51F-45CF-A2AD-0B83777601AF}" presName="parentLin" presStyleCnt="0"/>
      <dgm:spPr/>
    </dgm:pt>
    <dgm:pt modelId="{4CB6171C-52BA-4E00-93BE-C5FC81DB7DE1}" type="pres">
      <dgm:prSet presAssocID="{BF898A67-B51F-45CF-A2AD-0B83777601AF}" presName="parentLeftMargin" presStyleLbl="node1" presStyleIdx="4" presStyleCnt="7"/>
      <dgm:spPr/>
    </dgm:pt>
    <dgm:pt modelId="{37FEC393-A671-4420-B547-68E0D57CD540}" type="pres">
      <dgm:prSet presAssocID="{BF898A67-B51F-45CF-A2AD-0B83777601AF}" presName="parentText" presStyleLbl="node1" presStyleIdx="5" presStyleCnt="7" custScaleX="128237">
        <dgm:presLayoutVars>
          <dgm:chMax val="0"/>
          <dgm:bulletEnabled val="1"/>
        </dgm:presLayoutVars>
      </dgm:prSet>
      <dgm:spPr/>
    </dgm:pt>
    <dgm:pt modelId="{8E619312-BCEE-41DB-8F53-8EE894C0F5CA}" type="pres">
      <dgm:prSet presAssocID="{BF898A67-B51F-45CF-A2AD-0B83777601AF}" presName="negativeSpace" presStyleCnt="0"/>
      <dgm:spPr/>
    </dgm:pt>
    <dgm:pt modelId="{2CF3B65C-E8C8-411C-8535-684DB4B6E0B7}" type="pres">
      <dgm:prSet presAssocID="{BF898A67-B51F-45CF-A2AD-0B83777601AF}" presName="childText" presStyleLbl="conFgAcc1" presStyleIdx="5" presStyleCnt="7">
        <dgm:presLayoutVars>
          <dgm:bulletEnabled val="1"/>
        </dgm:presLayoutVars>
      </dgm:prSet>
      <dgm:spPr>
        <a:ln>
          <a:solidFill>
            <a:schemeClr val="tx1"/>
          </a:solidFill>
        </a:ln>
      </dgm:spPr>
    </dgm:pt>
    <dgm:pt modelId="{6642FE6A-4BB7-42FA-A1D2-1BB66247BEF3}" type="pres">
      <dgm:prSet presAssocID="{D2387BD4-12CE-40E3-A607-6DCB826FD3E7}" presName="spaceBetweenRectangles" presStyleCnt="0"/>
      <dgm:spPr/>
    </dgm:pt>
    <dgm:pt modelId="{23E277F6-88D3-4C3F-9982-2B74E31A8A11}" type="pres">
      <dgm:prSet presAssocID="{9C4C9315-2FE4-4C0F-A3F2-BEAB7239D04B}" presName="parentLin" presStyleCnt="0"/>
      <dgm:spPr/>
    </dgm:pt>
    <dgm:pt modelId="{FC195AB7-3E7A-4F9A-8B3B-863DC88144A5}" type="pres">
      <dgm:prSet presAssocID="{9C4C9315-2FE4-4C0F-A3F2-BEAB7239D04B}" presName="parentLeftMargin" presStyleLbl="node1" presStyleIdx="5" presStyleCnt="7"/>
      <dgm:spPr/>
    </dgm:pt>
    <dgm:pt modelId="{38DD1A74-8C5D-402C-B6C6-AF5A0237A549}" type="pres">
      <dgm:prSet presAssocID="{9C4C9315-2FE4-4C0F-A3F2-BEAB7239D04B}" presName="parentText" presStyleLbl="node1" presStyleIdx="6" presStyleCnt="7" custScaleX="128237">
        <dgm:presLayoutVars>
          <dgm:chMax val="0"/>
          <dgm:bulletEnabled val="1"/>
        </dgm:presLayoutVars>
      </dgm:prSet>
      <dgm:spPr/>
    </dgm:pt>
    <dgm:pt modelId="{028BD156-A430-4DC8-88C5-339C96FF78BA}" type="pres">
      <dgm:prSet presAssocID="{9C4C9315-2FE4-4C0F-A3F2-BEAB7239D04B}" presName="negativeSpace" presStyleCnt="0"/>
      <dgm:spPr/>
    </dgm:pt>
    <dgm:pt modelId="{E6FDC704-F2E1-41F4-8C19-25EFCC95E3E0}" type="pres">
      <dgm:prSet presAssocID="{9C4C9315-2FE4-4C0F-A3F2-BEAB7239D04B}" presName="childText" presStyleLbl="conFgAcc1" presStyleIdx="6" presStyleCnt="7">
        <dgm:presLayoutVars>
          <dgm:bulletEnabled val="1"/>
        </dgm:presLayoutVars>
      </dgm:prSet>
      <dgm:spPr>
        <a:ln>
          <a:solidFill>
            <a:schemeClr val="tx1"/>
          </a:solidFill>
        </a:ln>
      </dgm:spPr>
    </dgm:pt>
  </dgm:ptLst>
  <dgm:cxnLst>
    <dgm:cxn modelId="{842E3901-2540-40EC-9A13-57FC29B72C02}" type="presOf" srcId="{FA1220DF-74F2-41CB-BA53-70B4B7A91EB7}" destId="{1A79BB7B-B88B-47BA-93F5-5F5139CFF376}" srcOrd="0" destOrd="0" presId="urn:microsoft.com/office/officeart/2005/8/layout/list1"/>
    <dgm:cxn modelId="{949A8E09-613E-4DE1-9B02-96882C514B2C}" type="presOf" srcId="{D51EB0E4-8A51-498A-BE6A-453C543BA8EB}" destId="{BABF44A2-C664-4141-B0BA-4FD8404B79FE}" srcOrd="0" destOrd="0" presId="urn:microsoft.com/office/officeart/2005/8/layout/list1"/>
    <dgm:cxn modelId="{E6504919-9687-4525-834F-BCE2A6B79F29}" type="presOf" srcId="{398B180A-D7C5-4AE2-9997-5FC310CBD2ED}" destId="{5F29BEA9-AA3D-4962-9924-B81D2A0B04ED}" srcOrd="1" destOrd="0" presId="urn:microsoft.com/office/officeart/2005/8/layout/list1"/>
    <dgm:cxn modelId="{16D17B1C-A88E-46F6-9362-88011C3CBA56}" type="presOf" srcId="{DAFEA85B-9A3A-4FA9-A8C9-3FC680938643}" destId="{3AD93DF9-4A75-4F81-938D-1B2EFEAB68F1}" srcOrd="0" destOrd="0" presId="urn:microsoft.com/office/officeart/2005/8/layout/list1"/>
    <dgm:cxn modelId="{07EB1F25-DBF5-4FE8-BDA7-85A949BFB1DE}" srcId="{D51EB0E4-8A51-498A-BE6A-453C543BA8EB}" destId="{B8C44260-F9CA-45E0-9C23-A7A3E961FD63}" srcOrd="3" destOrd="0" parTransId="{95E356F9-D351-44E0-AFCB-B83EB103B4BA}" sibTransId="{5B1BE46B-E94C-4DF4-851D-74D09DD0DB9D}"/>
    <dgm:cxn modelId="{5B88EB2A-9E40-4B2A-A1F0-0AB675DC6A49}" srcId="{D51EB0E4-8A51-498A-BE6A-453C543BA8EB}" destId="{398B180A-D7C5-4AE2-9997-5FC310CBD2ED}" srcOrd="2" destOrd="0" parTransId="{EA4E9C3C-62F7-4807-811C-B8FD3CEE38FB}" sibTransId="{718F42A6-6419-4B82-B7A5-2D5738562DF8}"/>
    <dgm:cxn modelId="{8E1F262B-177B-414F-8F3A-9637F661D94E}" type="presOf" srcId="{B8C44260-F9CA-45E0-9C23-A7A3E961FD63}" destId="{BFFE70BF-00FB-41D4-B9CC-33E660A615E3}" srcOrd="1" destOrd="0" presId="urn:microsoft.com/office/officeart/2005/8/layout/list1"/>
    <dgm:cxn modelId="{3E47CE31-DE25-4A9D-A59F-F2DDC16D65AF}" type="presOf" srcId="{BF898A67-B51F-45CF-A2AD-0B83777601AF}" destId="{37FEC393-A671-4420-B547-68E0D57CD540}" srcOrd="1" destOrd="0" presId="urn:microsoft.com/office/officeart/2005/8/layout/list1"/>
    <dgm:cxn modelId="{CB90183C-5A5B-4A39-82BB-948FC160FE37}" srcId="{D51EB0E4-8A51-498A-BE6A-453C543BA8EB}" destId="{9C4C9315-2FE4-4C0F-A3F2-BEAB7239D04B}" srcOrd="6" destOrd="0" parTransId="{F26F09D0-D2D3-4625-B833-1A9B2157D680}" sibTransId="{46557A50-7750-48EC-A0BC-9DBA79278161}"/>
    <dgm:cxn modelId="{76310A3F-A0F1-4157-A982-DC1F57FCBDC8}" type="presOf" srcId="{2D0990A5-BDD9-4E5D-A10F-61A266D7DF96}" destId="{3449562F-804D-4265-8E3F-8B1696794F67}" srcOrd="1" destOrd="0" presId="urn:microsoft.com/office/officeart/2005/8/layout/list1"/>
    <dgm:cxn modelId="{8B87235C-F76E-4492-85E0-5CEEFA9FE9FA}" type="presOf" srcId="{FA1220DF-74F2-41CB-BA53-70B4B7A91EB7}" destId="{5AC5B7EF-DC03-445B-9399-08781D56F7C9}" srcOrd="1" destOrd="0" presId="urn:microsoft.com/office/officeart/2005/8/layout/list1"/>
    <dgm:cxn modelId="{073A7A43-D61E-4E33-9E6D-1CEA820BC3D7}" type="presOf" srcId="{BF898A67-B51F-45CF-A2AD-0B83777601AF}" destId="{4CB6171C-52BA-4E00-93BE-C5FC81DB7DE1}" srcOrd="0" destOrd="0" presId="urn:microsoft.com/office/officeart/2005/8/layout/list1"/>
    <dgm:cxn modelId="{D7064D64-B978-495D-A90B-CD02EEC019B4}" type="presOf" srcId="{B8C44260-F9CA-45E0-9C23-A7A3E961FD63}" destId="{F3C2347A-4399-44BD-81AF-119D2D43FE03}" srcOrd="0" destOrd="0" presId="urn:microsoft.com/office/officeart/2005/8/layout/list1"/>
    <dgm:cxn modelId="{ED118B6A-1F08-47FC-807C-946959BDECC4}" type="presOf" srcId="{9C4C9315-2FE4-4C0F-A3F2-BEAB7239D04B}" destId="{FC195AB7-3E7A-4F9A-8B3B-863DC88144A5}" srcOrd="0" destOrd="0" presId="urn:microsoft.com/office/officeart/2005/8/layout/list1"/>
    <dgm:cxn modelId="{A38B3E7E-0F78-4A3F-A694-FD5AFED5E53C}" srcId="{D51EB0E4-8A51-498A-BE6A-453C543BA8EB}" destId="{DAFEA85B-9A3A-4FA9-A8C9-3FC680938643}" srcOrd="1" destOrd="0" parTransId="{C0BDB0B8-90FA-4C6D-AB7C-31D1D769DFC0}" sibTransId="{FAE137DB-DFFD-4A18-B45E-9CCD3619AC19}"/>
    <dgm:cxn modelId="{FC971999-5F01-4057-ACEF-943251B3AE79}" type="presOf" srcId="{9C4C9315-2FE4-4C0F-A3F2-BEAB7239D04B}" destId="{38DD1A74-8C5D-402C-B6C6-AF5A0237A549}" srcOrd="1" destOrd="0" presId="urn:microsoft.com/office/officeart/2005/8/layout/list1"/>
    <dgm:cxn modelId="{95EB049C-EC72-4D39-8CC1-3F7C28E0371F}" srcId="{D51EB0E4-8A51-498A-BE6A-453C543BA8EB}" destId="{FA1220DF-74F2-41CB-BA53-70B4B7A91EB7}" srcOrd="4" destOrd="0" parTransId="{EE04C0E7-E7DA-4B45-A2C3-C08174F434F4}" sibTransId="{535878F8-29B0-4776-8F7F-385031C44E36}"/>
    <dgm:cxn modelId="{5774B9B3-C7FD-48A0-8E8F-D3B94C43FDC8}" srcId="{D51EB0E4-8A51-498A-BE6A-453C543BA8EB}" destId="{BF898A67-B51F-45CF-A2AD-0B83777601AF}" srcOrd="5" destOrd="0" parTransId="{B1C10672-E083-48ED-BBE8-949C423218D7}" sibTransId="{D2387BD4-12CE-40E3-A607-6DCB826FD3E7}"/>
    <dgm:cxn modelId="{17E745CA-FE4E-4E2F-8E45-CFE7A56E6D52}" srcId="{D51EB0E4-8A51-498A-BE6A-453C543BA8EB}" destId="{2D0990A5-BDD9-4E5D-A10F-61A266D7DF96}" srcOrd="0" destOrd="0" parTransId="{2445FC4E-840C-4194-A1F5-C06198DDC5EE}" sibTransId="{1DD9903B-CDB7-49A0-B89E-2B8AC87BC3C6}"/>
    <dgm:cxn modelId="{1064FFDF-4126-43D0-A282-85777E122BC3}" type="presOf" srcId="{398B180A-D7C5-4AE2-9997-5FC310CBD2ED}" destId="{39BC696E-B62A-4675-8B94-8473D30E9257}" srcOrd="0" destOrd="0" presId="urn:microsoft.com/office/officeart/2005/8/layout/list1"/>
    <dgm:cxn modelId="{CFE0B6EA-195C-445A-B26D-11C7E021241F}" type="presOf" srcId="{2D0990A5-BDD9-4E5D-A10F-61A266D7DF96}" destId="{B89DBF93-73C1-43A6-BEF6-337DF182130B}" srcOrd="0" destOrd="0" presId="urn:microsoft.com/office/officeart/2005/8/layout/list1"/>
    <dgm:cxn modelId="{26013CFF-4B8A-4763-ABB7-C734BF0E7D8B}" type="presOf" srcId="{DAFEA85B-9A3A-4FA9-A8C9-3FC680938643}" destId="{AF6230DC-E26A-4242-9F57-E49B3A6AB7EC}" srcOrd="1" destOrd="0" presId="urn:microsoft.com/office/officeart/2005/8/layout/list1"/>
    <dgm:cxn modelId="{6764445F-CF16-4B2E-9E68-A7A3E3406159}" type="presParOf" srcId="{BABF44A2-C664-4141-B0BA-4FD8404B79FE}" destId="{0D2871D4-9121-4622-BA6F-174E699EFF88}" srcOrd="0" destOrd="0" presId="urn:microsoft.com/office/officeart/2005/8/layout/list1"/>
    <dgm:cxn modelId="{820691DB-9FC6-44C8-BDCA-0B25B44CB436}" type="presParOf" srcId="{0D2871D4-9121-4622-BA6F-174E699EFF88}" destId="{B89DBF93-73C1-43A6-BEF6-337DF182130B}" srcOrd="0" destOrd="0" presId="urn:microsoft.com/office/officeart/2005/8/layout/list1"/>
    <dgm:cxn modelId="{B79C7491-A3AD-41C6-B9C2-268850E8A344}" type="presParOf" srcId="{0D2871D4-9121-4622-BA6F-174E699EFF88}" destId="{3449562F-804D-4265-8E3F-8B1696794F67}" srcOrd="1" destOrd="0" presId="urn:microsoft.com/office/officeart/2005/8/layout/list1"/>
    <dgm:cxn modelId="{122557F3-E8FC-4AFD-8B67-47DB8D3014FF}" type="presParOf" srcId="{BABF44A2-C664-4141-B0BA-4FD8404B79FE}" destId="{138ABCC9-FA65-427C-BE31-518F78FF3475}" srcOrd="1" destOrd="0" presId="urn:microsoft.com/office/officeart/2005/8/layout/list1"/>
    <dgm:cxn modelId="{D282E20A-0A09-490B-8EEA-0FCDB417F4F1}" type="presParOf" srcId="{BABF44A2-C664-4141-B0BA-4FD8404B79FE}" destId="{A3F00479-E0B1-4472-A2EF-284E4804A765}" srcOrd="2" destOrd="0" presId="urn:microsoft.com/office/officeart/2005/8/layout/list1"/>
    <dgm:cxn modelId="{900956C9-7195-49FE-B453-8596D1D6A66E}" type="presParOf" srcId="{BABF44A2-C664-4141-B0BA-4FD8404B79FE}" destId="{4263910E-F9A2-457A-BF1D-5A0133A98EAB}" srcOrd="3" destOrd="0" presId="urn:microsoft.com/office/officeart/2005/8/layout/list1"/>
    <dgm:cxn modelId="{D70179B0-EF46-4CBB-8D5D-5F4429546C42}" type="presParOf" srcId="{BABF44A2-C664-4141-B0BA-4FD8404B79FE}" destId="{B4AD9D55-5AAA-406B-9F32-C79BFCBB1570}" srcOrd="4" destOrd="0" presId="urn:microsoft.com/office/officeart/2005/8/layout/list1"/>
    <dgm:cxn modelId="{37C8C3B1-80E3-4929-93E8-6A8818ADB4B7}" type="presParOf" srcId="{B4AD9D55-5AAA-406B-9F32-C79BFCBB1570}" destId="{3AD93DF9-4A75-4F81-938D-1B2EFEAB68F1}" srcOrd="0" destOrd="0" presId="urn:microsoft.com/office/officeart/2005/8/layout/list1"/>
    <dgm:cxn modelId="{8CB91631-33B3-413C-A1BB-BFD21B753587}" type="presParOf" srcId="{B4AD9D55-5AAA-406B-9F32-C79BFCBB1570}" destId="{AF6230DC-E26A-4242-9F57-E49B3A6AB7EC}" srcOrd="1" destOrd="0" presId="urn:microsoft.com/office/officeart/2005/8/layout/list1"/>
    <dgm:cxn modelId="{9E2B7F8D-1687-46A2-BC8B-743891E61D8F}" type="presParOf" srcId="{BABF44A2-C664-4141-B0BA-4FD8404B79FE}" destId="{59EC75E1-3ADF-4B4C-AF2E-1E5242E97113}" srcOrd="5" destOrd="0" presId="urn:microsoft.com/office/officeart/2005/8/layout/list1"/>
    <dgm:cxn modelId="{33DD9CCB-A3F8-4136-BAD3-987A44AA4D22}" type="presParOf" srcId="{BABF44A2-C664-4141-B0BA-4FD8404B79FE}" destId="{9529F002-2EEA-4944-98F0-21C87165EDF0}" srcOrd="6" destOrd="0" presId="urn:microsoft.com/office/officeart/2005/8/layout/list1"/>
    <dgm:cxn modelId="{FF11A82D-A274-435C-8200-0D34D92460BD}" type="presParOf" srcId="{BABF44A2-C664-4141-B0BA-4FD8404B79FE}" destId="{058C3C9B-258D-4232-9AEB-22BA94169499}" srcOrd="7" destOrd="0" presId="urn:microsoft.com/office/officeart/2005/8/layout/list1"/>
    <dgm:cxn modelId="{E0A3E2AA-B497-4DA9-BC0D-8D89EC40CCE9}" type="presParOf" srcId="{BABF44A2-C664-4141-B0BA-4FD8404B79FE}" destId="{71B98582-FB19-40DD-B79B-7A8BD1B8DD9F}" srcOrd="8" destOrd="0" presId="urn:microsoft.com/office/officeart/2005/8/layout/list1"/>
    <dgm:cxn modelId="{899C7499-251F-413E-B9D4-778E3306F975}" type="presParOf" srcId="{71B98582-FB19-40DD-B79B-7A8BD1B8DD9F}" destId="{39BC696E-B62A-4675-8B94-8473D30E9257}" srcOrd="0" destOrd="0" presId="urn:microsoft.com/office/officeart/2005/8/layout/list1"/>
    <dgm:cxn modelId="{1D800D9E-6B0D-4C81-BFE3-67C26BC3E701}" type="presParOf" srcId="{71B98582-FB19-40DD-B79B-7A8BD1B8DD9F}" destId="{5F29BEA9-AA3D-4962-9924-B81D2A0B04ED}" srcOrd="1" destOrd="0" presId="urn:microsoft.com/office/officeart/2005/8/layout/list1"/>
    <dgm:cxn modelId="{AF08D534-A068-4E23-B518-64FAA316E954}" type="presParOf" srcId="{BABF44A2-C664-4141-B0BA-4FD8404B79FE}" destId="{5506A0E2-5F15-4A12-9547-0C7FF9E135C9}" srcOrd="9" destOrd="0" presId="urn:microsoft.com/office/officeart/2005/8/layout/list1"/>
    <dgm:cxn modelId="{98DAE7B3-4438-4101-BF8E-F5F1B794C0B9}" type="presParOf" srcId="{BABF44A2-C664-4141-B0BA-4FD8404B79FE}" destId="{3878FDE3-728C-4FE4-B1BC-35580E63D5EC}" srcOrd="10" destOrd="0" presId="urn:microsoft.com/office/officeart/2005/8/layout/list1"/>
    <dgm:cxn modelId="{908154B4-0255-4797-98B2-4B48D798301C}" type="presParOf" srcId="{BABF44A2-C664-4141-B0BA-4FD8404B79FE}" destId="{8C3BEC5C-1450-402B-8560-17040A0E15E3}" srcOrd="11" destOrd="0" presId="urn:microsoft.com/office/officeart/2005/8/layout/list1"/>
    <dgm:cxn modelId="{6682271F-7B70-4180-B5ED-AC7FC667A188}" type="presParOf" srcId="{BABF44A2-C664-4141-B0BA-4FD8404B79FE}" destId="{239AE380-F7A5-4A76-867F-FED3508E42FB}" srcOrd="12" destOrd="0" presId="urn:microsoft.com/office/officeart/2005/8/layout/list1"/>
    <dgm:cxn modelId="{44B20F9E-C4B0-45DE-90D5-68A3573E18B8}" type="presParOf" srcId="{239AE380-F7A5-4A76-867F-FED3508E42FB}" destId="{F3C2347A-4399-44BD-81AF-119D2D43FE03}" srcOrd="0" destOrd="0" presId="urn:microsoft.com/office/officeart/2005/8/layout/list1"/>
    <dgm:cxn modelId="{4263468D-6E97-4AC6-B9C1-EA5CD141BB6A}" type="presParOf" srcId="{239AE380-F7A5-4A76-867F-FED3508E42FB}" destId="{BFFE70BF-00FB-41D4-B9CC-33E660A615E3}" srcOrd="1" destOrd="0" presId="urn:microsoft.com/office/officeart/2005/8/layout/list1"/>
    <dgm:cxn modelId="{09A15762-9E55-43A6-A1A2-235DB1AADE1D}" type="presParOf" srcId="{BABF44A2-C664-4141-B0BA-4FD8404B79FE}" destId="{9541CCF7-83B6-4003-9BD0-5159972ECBAD}" srcOrd="13" destOrd="0" presId="urn:microsoft.com/office/officeart/2005/8/layout/list1"/>
    <dgm:cxn modelId="{1CDF8B64-D0FE-40BC-BADF-12F9E09C3E6D}" type="presParOf" srcId="{BABF44A2-C664-4141-B0BA-4FD8404B79FE}" destId="{94FDBA4B-A8FF-484B-8703-32A4863A5602}" srcOrd="14" destOrd="0" presId="urn:microsoft.com/office/officeart/2005/8/layout/list1"/>
    <dgm:cxn modelId="{D31DFC00-7E24-4E1D-B128-2AA524EDE35F}" type="presParOf" srcId="{BABF44A2-C664-4141-B0BA-4FD8404B79FE}" destId="{A00DD668-5F60-4BFC-B8C9-66D50CB31969}" srcOrd="15" destOrd="0" presId="urn:microsoft.com/office/officeart/2005/8/layout/list1"/>
    <dgm:cxn modelId="{7CA3BC7C-3474-4717-8A5D-1C012C8C378D}" type="presParOf" srcId="{BABF44A2-C664-4141-B0BA-4FD8404B79FE}" destId="{DFB0383C-A69F-4B8E-B96F-C59384052C3C}" srcOrd="16" destOrd="0" presId="urn:microsoft.com/office/officeart/2005/8/layout/list1"/>
    <dgm:cxn modelId="{822E21C1-6459-4984-A688-34DE2FD9A343}" type="presParOf" srcId="{DFB0383C-A69F-4B8E-B96F-C59384052C3C}" destId="{1A79BB7B-B88B-47BA-93F5-5F5139CFF376}" srcOrd="0" destOrd="0" presId="urn:microsoft.com/office/officeart/2005/8/layout/list1"/>
    <dgm:cxn modelId="{44AD4550-E143-4AFE-9C45-B3DF93FF9078}" type="presParOf" srcId="{DFB0383C-A69F-4B8E-B96F-C59384052C3C}" destId="{5AC5B7EF-DC03-445B-9399-08781D56F7C9}" srcOrd="1" destOrd="0" presId="urn:microsoft.com/office/officeart/2005/8/layout/list1"/>
    <dgm:cxn modelId="{72A5917B-4ED2-4E06-8D0B-72BA6054DC94}" type="presParOf" srcId="{BABF44A2-C664-4141-B0BA-4FD8404B79FE}" destId="{D12F7BB2-E1C9-4B46-96B6-8CA1D8175750}" srcOrd="17" destOrd="0" presId="urn:microsoft.com/office/officeart/2005/8/layout/list1"/>
    <dgm:cxn modelId="{0097C7CD-0BCA-4091-848D-993006503791}" type="presParOf" srcId="{BABF44A2-C664-4141-B0BA-4FD8404B79FE}" destId="{B1844BA6-E971-4B3C-BA2B-A35945D8D6C1}" srcOrd="18" destOrd="0" presId="urn:microsoft.com/office/officeart/2005/8/layout/list1"/>
    <dgm:cxn modelId="{A0E7C1C6-0B49-4CF0-A716-C2723E2044AE}" type="presParOf" srcId="{BABF44A2-C664-4141-B0BA-4FD8404B79FE}" destId="{A6DE4F22-B670-4D73-A84F-9023E39AB6A4}" srcOrd="19" destOrd="0" presId="urn:microsoft.com/office/officeart/2005/8/layout/list1"/>
    <dgm:cxn modelId="{AE287DF1-056C-44B7-AE05-D329592251EB}" type="presParOf" srcId="{BABF44A2-C664-4141-B0BA-4FD8404B79FE}" destId="{476D9D50-06CE-4486-B475-8552E3CB5E5D}" srcOrd="20" destOrd="0" presId="urn:microsoft.com/office/officeart/2005/8/layout/list1"/>
    <dgm:cxn modelId="{2756D3CA-7755-416F-A18F-638205EBF865}" type="presParOf" srcId="{476D9D50-06CE-4486-B475-8552E3CB5E5D}" destId="{4CB6171C-52BA-4E00-93BE-C5FC81DB7DE1}" srcOrd="0" destOrd="0" presId="urn:microsoft.com/office/officeart/2005/8/layout/list1"/>
    <dgm:cxn modelId="{C7BF7755-3E03-41B9-A814-D8A06B52176E}" type="presParOf" srcId="{476D9D50-06CE-4486-B475-8552E3CB5E5D}" destId="{37FEC393-A671-4420-B547-68E0D57CD540}" srcOrd="1" destOrd="0" presId="urn:microsoft.com/office/officeart/2005/8/layout/list1"/>
    <dgm:cxn modelId="{94DCEC10-6ADC-40B1-8889-81ACD60B6A53}" type="presParOf" srcId="{BABF44A2-C664-4141-B0BA-4FD8404B79FE}" destId="{8E619312-BCEE-41DB-8F53-8EE894C0F5CA}" srcOrd="21" destOrd="0" presId="urn:microsoft.com/office/officeart/2005/8/layout/list1"/>
    <dgm:cxn modelId="{EE87A9D6-482B-4A67-87D4-2FB4246B6F44}" type="presParOf" srcId="{BABF44A2-C664-4141-B0BA-4FD8404B79FE}" destId="{2CF3B65C-E8C8-411C-8535-684DB4B6E0B7}" srcOrd="22" destOrd="0" presId="urn:microsoft.com/office/officeart/2005/8/layout/list1"/>
    <dgm:cxn modelId="{E4B00D48-EC11-45C6-8D6C-C9933F1CCA6C}" type="presParOf" srcId="{BABF44A2-C664-4141-B0BA-4FD8404B79FE}" destId="{6642FE6A-4BB7-42FA-A1D2-1BB66247BEF3}" srcOrd="23" destOrd="0" presId="urn:microsoft.com/office/officeart/2005/8/layout/list1"/>
    <dgm:cxn modelId="{BE07527C-10BF-47F2-AB32-AF63B57CAB27}" type="presParOf" srcId="{BABF44A2-C664-4141-B0BA-4FD8404B79FE}" destId="{23E277F6-88D3-4C3F-9982-2B74E31A8A11}" srcOrd="24" destOrd="0" presId="urn:microsoft.com/office/officeart/2005/8/layout/list1"/>
    <dgm:cxn modelId="{72DF1FFA-0D53-4472-87CA-E29BAFC7D6B7}" type="presParOf" srcId="{23E277F6-88D3-4C3F-9982-2B74E31A8A11}" destId="{FC195AB7-3E7A-4F9A-8B3B-863DC88144A5}" srcOrd="0" destOrd="0" presId="urn:microsoft.com/office/officeart/2005/8/layout/list1"/>
    <dgm:cxn modelId="{67CA4F46-4217-4F54-B276-47477D475EC2}" type="presParOf" srcId="{23E277F6-88D3-4C3F-9982-2B74E31A8A11}" destId="{38DD1A74-8C5D-402C-B6C6-AF5A0237A549}" srcOrd="1" destOrd="0" presId="urn:microsoft.com/office/officeart/2005/8/layout/list1"/>
    <dgm:cxn modelId="{5B0A11C5-65A7-4FA1-9090-E3E20EC457B5}" type="presParOf" srcId="{BABF44A2-C664-4141-B0BA-4FD8404B79FE}" destId="{028BD156-A430-4DC8-88C5-339C96FF78BA}" srcOrd="25" destOrd="0" presId="urn:microsoft.com/office/officeart/2005/8/layout/list1"/>
    <dgm:cxn modelId="{124A9B6F-AC10-4D96-8F64-270A630450A2}" type="presParOf" srcId="{BABF44A2-C664-4141-B0BA-4FD8404B79FE}" destId="{E6FDC704-F2E1-41F4-8C19-25EFCC95E3E0}"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This process has the potential  to upset some employees who </a:t>
          </a:r>
        </a:p>
        <a:p>
          <a:pPr algn="ctr"/>
          <a:r>
            <a:rPr lang="en-US" sz="1800" b="0" dirty="0">
              <a:solidFill>
                <a:schemeClr val="tx1"/>
              </a:solidFill>
              <a:latin typeface="Century Gothic" panose="020B0502020202020204" pitchFamily="34" charset="0"/>
            </a:rPr>
            <a:t>assumed they would be promoted</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But the  long-term success of the company depends on moving</a:t>
          </a:r>
        </a:p>
        <a:p>
          <a:pPr algn="ctr"/>
          <a:r>
            <a:rPr lang="en-US" sz="1800" b="0" dirty="0">
              <a:solidFill>
                <a:schemeClr val="tx1"/>
              </a:solidFill>
              <a:latin typeface="Century Gothic" panose="020B0502020202020204" pitchFamily="34" charset="0"/>
            </a:rPr>
            <a:t>the most qualified  people into your targeted positions</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So, what’s the smartest way to solve this “people puzzle” and </a:t>
          </a:r>
        </a:p>
        <a:p>
          <a:pPr algn="ctr"/>
          <a:r>
            <a:rPr lang="en-US" sz="1800" b="0" dirty="0">
              <a:solidFill>
                <a:schemeClr val="tx1"/>
              </a:solidFill>
              <a:latin typeface="Century Gothic" panose="020B0502020202020204" pitchFamily="34" charset="0"/>
            </a:rPr>
            <a:t>define the best career paths for your talent pool?</a:t>
          </a: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3"/>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3"/>
      <dgm:spPr/>
    </dgm:pt>
    <dgm:pt modelId="{C84FFE9F-6D8E-4854-A8DE-84BCAD74DFB0}" type="pres">
      <dgm:prSet presAssocID="{7304C7ED-0D79-4765-9D56-A3EC28217131}" presName="dstNode" presStyleLbl="node1" presStyleIdx="0" presStyleCnt="3"/>
      <dgm:spPr/>
    </dgm:pt>
    <dgm:pt modelId="{32A2178A-6698-42F0-8268-67467ED9F3D0}" type="pres">
      <dgm:prSet presAssocID="{2FE25AC9-2168-4A20-9774-1FABFA98FEE9}" presName="text_1" presStyleLbl="node1" presStyleIdx="0" presStyleCnt="3"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3"/>
      <dgm:spPr>
        <a:solidFill>
          <a:schemeClr val="tx1"/>
        </a:solidFill>
        <a:ln>
          <a:solidFill>
            <a:schemeClr val="tx1"/>
          </a:solidFill>
        </a:ln>
      </dgm:spPr>
    </dgm:pt>
    <dgm:pt modelId="{55D0B3BE-6339-446A-B852-2615BFAC69F4}" type="pres">
      <dgm:prSet presAssocID="{0A0AEBCE-DCF6-4074-B124-0AF0801EF8A6}" presName="text_2" presStyleLbl="node1" presStyleIdx="1" presStyleCnt="3"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3"/>
      <dgm:spPr>
        <a:solidFill>
          <a:schemeClr val="tx1"/>
        </a:solidFill>
        <a:ln>
          <a:solidFill>
            <a:schemeClr val="tx1"/>
          </a:solidFill>
        </a:ln>
      </dgm:spPr>
    </dgm:pt>
    <dgm:pt modelId="{783FC83F-6629-4883-9472-C05A50A10EA9}" type="pres">
      <dgm:prSet presAssocID="{E2A10D1F-73BC-4448-A2BF-75F94EDCFC47}" presName="text_3" presStyleLbl="node1" presStyleIdx="2" presStyleCnt="3"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3"/>
      <dgm:spPr>
        <a:solidFill>
          <a:schemeClr val="tx1"/>
        </a:solidFill>
        <a:ln>
          <a:solidFill>
            <a:schemeClr val="tx1"/>
          </a:solidFill>
        </a:ln>
      </dgm:spPr>
    </dgm:pt>
  </dgm:ptLst>
  <dgm:cxnLst>
    <dgm:cxn modelId="{3AF3B73B-A4D9-4BF6-93CE-1DCF63CBBDD2}" type="presOf" srcId="{0A0AEBCE-DCF6-4074-B124-0AF0801EF8A6}" destId="{55D0B3BE-6339-446A-B852-2615BFAC69F4}" srcOrd="0" destOrd="0" presId="urn:microsoft.com/office/officeart/2008/layout/VerticalCurvedList"/>
    <dgm:cxn modelId="{68A3075B-2AC6-451F-926C-77EF46F8DB9C}" type="presOf" srcId="{E2A10D1F-73BC-4448-A2BF-75F94EDCFC47}" destId="{783FC83F-6629-4883-9472-C05A50A10EA9}" srcOrd="0" destOrd="0" presId="urn:microsoft.com/office/officeart/2008/layout/VerticalCurvedList"/>
    <dgm:cxn modelId="{FCCE3565-056E-4F64-8499-A429EC81AD71}" type="presOf" srcId="{2FE25AC9-2168-4A20-9774-1FABFA98FEE9}" destId="{32A2178A-6698-42F0-8268-67467ED9F3D0}"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A2981D83-186D-482A-BCA6-1BE7AAB0B9BF}" srcId="{7304C7ED-0D79-4765-9D56-A3EC28217131}" destId="{E2A10D1F-73BC-4448-A2BF-75F94EDCFC47}" srcOrd="2" destOrd="0" parTransId="{C6DC0F22-8D99-49A4-BAD2-D91F465EAFBD}" sibTransId="{E9B4A8C2-480F-4F79-8C56-61B31F24C41B}"/>
    <dgm:cxn modelId="{EB7CE483-D2BC-4756-87E0-12B06C2EB6B2}" type="presOf" srcId="{CAFBC5D0-6236-4E9E-B140-2A80889F9443}" destId="{3B3194DF-6357-4B85-8684-0F5374380724}" srcOrd="0" destOrd="0" presId="urn:microsoft.com/office/officeart/2008/layout/VerticalCurvedList"/>
    <dgm:cxn modelId="{FBE56B95-2C02-4CCD-8C65-9D1A61586A0E}" srcId="{7304C7ED-0D79-4765-9D56-A3EC28217131}" destId="{2FE25AC9-2168-4A20-9774-1FABFA98FEE9}" srcOrd="0" destOrd="0" parTransId="{ABDF423E-02A2-4A1B-BE15-0644497E3E07}" sibTransId="{CAFBC5D0-6236-4E9E-B140-2A80889F9443}"/>
    <dgm:cxn modelId="{79FBA99D-88C4-4779-AF92-8E32AC82430A}" type="presOf" srcId="{7304C7ED-0D79-4765-9D56-A3EC28217131}" destId="{875ABFD6-7468-4D12-8479-28F2EB971304}" srcOrd="0" destOrd="0" presId="urn:microsoft.com/office/officeart/2008/layout/VerticalCurvedList"/>
    <dgm:cxn modelId="{43E82303-A8B3-4444-9EDA-55221EF694C9}" type="presParOf" srcId="{875ABFD6-7468-4D12-8479-28F2EB971304}" destId="{477680ED-ED19-413C-8086-363F4DC95812}" srcOrd="0" destOrd="0" presId="urn:microsoft.com/office/officeart/2008/layout/VerticalCurvedList"/>
    <dgm:cxn modelId="{DAFABC96-643D-4A58-90A3-345E0CFCF691}" type="presParOf" srcId="{477680ED-ED19-413C-8086-363F4DC95812}" destId="{E6BEAC3E-FAF8-4E78-953C-643FCC4A6DA6}" srcOrd="0" destOrd="0" presId="urn:microsoft.com/office/officeart/2008/layout/VerticalCurvedList"/>
    <dgm:cxn modelId="{E46E091C-AF59-454E-8D3F-5AC261F76119}" type="presParOf" srcId="{E6BEAC3E-FAF8-4E78-953C-643FCC4A6DA6}" destId="{4C0618F7-B01D-4052-AE4E-BCEBD05DB6DE}" srcOrd="0" destOrd="0" presId="urn:microsoft.com/office/officeart/2008/layout/VerticalCurvedList"/>
    <dgm:cxn modelId="{AB00FF91-A261-4798-9009-9B50FFCB59E5}" type="presParOf" srcId="{E6BEAC3E-FAF8-4E78-953C-643FCC4A6DA6}" destId="{3B3194DF-6357-4B85-8684-0F5374380724}" srcOrd="1" destOrd="0" presId="urn:microsoft.com/office/officeart/2008/layout/VerticalCurvedList"/>
    <dgm:cxn modelId="{B59D89F7-2481-4527-BB87-426ACB7E0470}" type="presParOf" srcId="{E6BEAC3E-FAF8-4E78-953C-643FCC4A6DA6}" destId="{57F836B3-5FFD-49D7-893D-0A385B78DF8B}" srcOrd="2" destOrd="0" presId="urn:microsoft.com/office/officeart/2008/layout/VerticalCurvedList"/>
    <dgm:cxn modelId="{03ECBE87-FF93-4C0E-B2CB-030DCA0515DE}" type="presParOf" srcId="{E6BEAC3E-FAF8-4E78-953C-643FCC4A6DA6}" destId="{C84FFE9F-6D8E-4854-A8DE-84BCAD74DFB0}" srcOrd="3" destOrd="0" presId="urn:microsoft.com/office/officeart/2008/layout/VerticalCurvedList"/>
    <dgm:cxn modelId="{14E93CC7-DB3C-4D85-868F-B08C1F5ED9FF}" type="presParOf" srcId="{477680ED-ED19-413C-8086-363F4DC95812}" destId="{32A2178A-6698-42F0-8268-67467ED9F3D0}" srcOrd="1" destOrd="0" presId="urn:microsoft.com/office/officeart/2008/layout/VerticalCurvedList"/>
    <dgm:cxn modelId="{0A57CE12-64CC-4C1C-8CA4-B610EBB7B0DF}" type="presParOf" srcId="{477680ED-ED19-413C-8086-363F4DC95812}" destId="{1943B4ED-B836-4042-A1C9-BBFFB0A1715D}" srcOrd="2" destOrd="0" presId="urn:microsoft.com/office/officeart/2008/layout/VerticalCurvedList"/>
    <dgm:cxn modelId="{1C680321-3447-4AFE-95FF-46A4A85A7109}" type="presParOf" srcId="{1943B4ED-B836-4042-A1C9-BBFFB0A1715D}" destId="{EFC9389F-D20A-4D2F-BA7E-CE6D9010D7AD}" srcOrd="0" destOrd="0" presId="urn:microsoft.com/office/officeart/2008/layout/VerticalCurvedList"/>
    <dgm:cxn modelId="{110BC442-EFDF-4C74-9987-46BD17566E77}" type="presParOf" srcId="{477680ED-ED19-413C-8086-363F4DC95812}" destId="{55D0B3BE-6339-446A-B852-2615BFAC69F4}" srcOrd="3" destOrd="0" presId="urn:microsoft.com/office/officeart/2008/layout/VerticalCurvedList"/>
    <dgm:cxn modelId="{25067444-AE33-4AA6-B391-70750839518D}" type="presParOf" srcId="{477680ED-ED19-413C-8086-363F4DC95812}" destId="{19CFB91F-03EA-4A6E-90A2-C87F09873061}" srcOrd="4" destOrd="0" presId="urn:microsoft.com/office/officeart/2008/layout/VerticalCurvedList"/>
    <dgm:cxn modelId="{4204A410-909C-42D6-9632-AA92A3E2C3FF}" type="presParOf" srcId="{19CFB91F-03EA-4A6E-90A2-C87F09873061}" destId="{946466B1-523B-4FB8-A474-95D64B3A83CA}" srcOrd="0" destOrd="0" presId="urn:microsoft.com/office/officeart/2008/layout/VerticalCurvedList"/>
    <dgm:cxn modelId="{5B7CD222-72F4-4E6C-99AC-4FBA949A4942}" type="presParOf" srcId="{477680ED-ED19-413C-8086-363F4DC95812}" destId="{783FC83F-6629-4883-9472-C05A50A10EA9}" srcOrd="5" destOrd="0" presId="urn:microsoft.com/office/officeart/2008/layout/VerticalCurvedList"/>
    <dgm:cxn modelId="{3DBEBB96-FFB1-43D3-8F25-F0330D587DB5}" type="presParOf" srcId="{477680ED-ED19-413C-8086-363F4DC95812}" destId="{08A9EEC5-482F-461D-A5C8-0F5214FDBF9B}" srcOrd="6" destOrd="0" presId="urn:microsoft.com/office/officeart/2008/layout/VerticalCurvedList"/>
    <dgm:cxn modelId="{F9C4D5B7-42B1-491E-B3B3-30A81444C9C6}" type="presParOf" srcId="{08A9EEC5-482F-461D-A5C8-0F5214FDBF9B}" destId="{DA9A2B54-5F51-43C3-A9C3-C9C58BF440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The second option is to work with a small, elite team to create </a:t>
          </a:r>
        </a:p>
        <a:p>
          <a:pPr algn="ctr"/>
          <a:r>
            <a:rPr lang="en-US" sz="1800" b="0" dirty="0">
              <a:solidFill>
                <a:schemeClr val="tx1"/>
              </a:solidFill>
              <a:latin typeface="Century Gothic" panose="020B0502020202020204" pitchFamily="34" charset="0"/>
            </a:rPr>
            <a:t>an “avatar” of the perfect future leader</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Identify the ideal  attributes, characteristics, skills, and talents of </a:t>
          </a:r>
        </a:p>
        <a:p>
          <a:pPr algn="ctr"/>
          <a:r>
            <a:rPr lang="en-US" sz="1800" b="0" dirty="0">
              <a:solidFill>
                <a:schemeClr val="tx1"/>
              </a:solidFill>
              <a:latin typeface="Century Gothic" panose="020B0502020202020204" pitchFamily="34" charset="0"/>
            </a:rPr>
            <a:t>the best possible person when your current leader departs</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This  avatar gives you a more quantitative way to evaluate</a:t>
          </a:r>
        </a:p>
        <a:p>
          <a:pPr algn="ctr"/>
          <a:r>
            <a:rPr lang="en-US" sz="1800" b="0" dirty="0">
              <a:solidFill>
                <a:schemeClr val="tx1"/>
              </a:solidFill>
              <a:latin typeface="Century Gothic" panose="020B0502020202020204" pitchFamily="34" charset="0"/>
            </a:rPr>
            <a:t>candidates as you compare them with the fictitious gold standard</a:t>
          </a:r>
          <a:endParaRPr lang="en-US" sz="1800" b="0" dirty="0">
            <a:solidFill>
              <a:schemeClr val="tx1"/>
            </a:solidFill>
          </a:endParaRP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3"/>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3"/>
      <dgm:spPr/>
    </dgm:pt>
    <dgm:pt modelId="{C84FFE9F-6D8E-4854-A8DE-84BCAD74DFB0}" type="pres">
      <dgm:prSet presAssocID="{7304C7ED-0D79-4765-9D56-A3EC28217131}" presName="dstNode" presStyleLbl="node1" presStyleIdx="0" presStyleCnt="3"/>
      <dgm:spPr/>
    </dgm:pt>
    <dgm:pt modelId="{32A2178A-6698-42F0-8268-67467ED9F3D0}" type="pres">
      <dgm:prSet presAssocID="{2FE25AC9-2168-4A20-9774-1FABFA98FEE9}" presName="text_1" presStyleLbl="node1" presStyleIdx="0" presStyleCnt="3"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3"/>
      <dgm:spPr>
        <a:solidFill>
          <a:schemeClr val="tx1"/>
        </a:solidFill>
        <a:ln>
          <a:solidFill>
            <a:schemeClr val="tx1"/>
          </a:solidFill>
        </a:ln>
      </dgm:spPr>
    </dgm:pt>
    <dgm:pt modelId="{55D0B3BE-6339-446A-B852-2615BFAC69F4}" type="pres">
      <dgm:prSet presAssocID="{0A0AEBCE-DCF6-4074-B124-0AF0801EF8A6}" presName="text_2" presStyleLbl="node1" presStyleIdx="1" presStyleCnt="3"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3"/>
      <dgm:spPr>
        <a:solidFill>
          <a:schemeClr val="tx1"/>
        </a:solidFill>
        <a:ln>
          <a:solidFill>
            <a:schemeClr val="tx1"/>
          </a:solidFill>
        </a:ln>
      </dgm:spPr>
    </dgm:pt>
    <dgm:pt modelId="{783FC83F-6629-4883-9472-C05A50A10EA9}" type="pres">
      <dgm:prSet presAssocID="{E2A10D1F-73BC-4448-A2BF-75F94EDCFC47}" presName="text_3" presStyleLbl="node1" presStyleIdx="2" presStyleCnt="3"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3"/>
      <dgm:spPr>
        <a:solidFill>
          <a:schemeClr val="tx1"/>
        </a:solidFill>
        <a:ln>
          <a:solidFill>
            <a:schemeClr val="tx1"/>
          </a:solidFill>
        </a:ln>
      </dgm:spPr>
    </dgm:pt>
  </dgm:ptLst>
  <dgm:cxnLst>
    <dgm:cxn modelId="{791F3602-81E5-425F-82C0-A7174AC67BAE}" type="presOf" srcId="{E2A10D1F-73BC-4448-A2BF-75F94EDCFC47}" destId="{783FC83F-6629-4883-9472-C05A50A10EA9}"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59449B65-F3CB-4273-B26D-3CEBA5C6D562}" type="presOf" srcId="{0A0AEBCE-DCF6-4074-B124-0AF0801EF8A6}" destId="{55D0B3BE-6339-446A-B852-2615BFAC69F4}" srcOrd="0" destOrd="0" presId="urn:microsoft.com/office/officeart/2008/layout/VerticalCurvedList"/>
    <dgm:cxn modelId="{A2981D83-186D-482A-BCA6-1BE7AAB0B9BF}" srcId="{7304C7ED-0D79-4765-9D56-A3EC28217131}" destId="{E2A10D1F-73BC-4448-A2BF-75F94EDCFC47}" srcOrd="2" destOrd="0" parTransId="{C6DC0F22-8D99-49A4-BAD2-D91F465EAFBD}" sibTransId="{E9B4A8C2-480F-4F79-8C56-61B31F24C41B}"/>
    <dgm:cxn modelId="{FBE56B95-2C02-4CCD-8C65-9D1A61586A0E}" srcId="{7304C7ED-0D79-4765-9D56-A3EC28217131}" destId="{2FE25AC9-2168-4A20-9774-1FABFA98FEE9}" srcOrd="0" destOrd="0" parTransId="{ABDF423E-02A2-4A1B-BE15-0644497E3E07}" sibTransId="{CAFBC5D0-6236-4E9E-B140-2A80889F9443}"/>
    <dgm:cxn modelId="{EA209CA8-3A3D-4252-8A47-E6F0E3532C6F}" type="presOf" srcId="{7304C7ED-0D79-4765-9D56-A3EC28217131}" destId="{875ABFD6-7468-4D12-8479-28F2EB971304}" srcOrd="0" destOrd="0" presId="urn:microsoft.com/office/officeart/2008/layout/VerticalCurvedList"/>
    <dgm:cxn modelId="{3C6D37AA-DF61-4F77-A394-AEFB6C4E327C}" type="presOf" srcId="{2FE25AC9-2168-4A20-9774-1FABFA98FEE9}" destId="{32A2178A-6698-42F0-8268-67467ED9F3D0}" srcOrd="0" destOrd="0" presId="urn:microsoft.com/office/officeart/2008/layout/VerticalCurvedList"/>
    <dgm:cxn modelId="{372571B1-899C-4A98-8D5F-457770FF8319}" type="presOf" srcId="{CAFBC5D0-6236-4E9E-B140-2A80889F9443}" destId="{3B3194DF-6357-4B85-8684-0F5374380724}" srcOrd="0" destOrd="0" presId="urn:microsoft.com/office/officeart/2008/layout/VerticalCurvedList"/>
    <dgm:cxn modelId="{98D1A56C-746F-48FA-8013-CECF373A7905}" type="presParOf" srcId="{875ABFD6-7468-4D12-8479-28F2EB971304}" destId="{477680ED-ED19-413C-8086-363F4DC95812}" srcOrd="0" destOrd="0" presId="urn:microsoft.com/office/officeart/2008/layout/VerticalCurvedList"/>
    <dgm:cxn modelId="{C84683D6-5FE0-4CC5-8E36-97A126DAD8A6}" type="presParOf" srcId="{477680ED-ED19-413C-8086-363F4DC95812}" destId="{E6BEAC3E-FAF8-4E78-953C-643FCC4A6DA6}" srcOrd="0" destOrd="0" presId="urn:microsoft.com/office/officeart/2008/layout/VerticalCurvedList"/>
    <dgm:cxn modelId="{768DA37A-0259-4A8E-BD1C-B49A3BAC1FC7}" type="presParOf" srcId="{E6BEAC3E-FAF8-4E78-953C-643FCC4A6DA6}" destId="{4C0618F7-B01D-4052-AE4E-BCEBD05DB6DE}" srcOrd="0" destOrd="0" presId="urn:microsoft.com/office/officeart/2008/layout/VerticalCurvedList"/>
    <dgm:cxn modelId="{52BF8B8A-7A8C-4F78-A1BA-A9EF408D84D2}" type="presParOf" srcId="{E6BEAC3E-FAF8-4E78-953C-643FCC4A6DA6}" destId="{3B3194DF-6357-4B85-8684-0F5374380724}" srcOrd="1" destOrd="0" presId="urn:microsoft.com/office/officeart/2008/layout/VerticalCurvedList"/>
    <dgm:cxn modelId="{C50A48F4-1D94-4586-9E79-3A161B65C10B}" type="presParOf" srcId="{E6BEAC3E-FAF8-4E78-953C-643FCC4A6DA6}" destId="{57F836B3-5FFD-49D7-893D-0A385B78DF8B}" srcOrd="2" destOrd="0" presId="urn:microsoft.com/office/officeart/2008/layout/VerticalCurvedList"/>
    <dgm:cxn modelId="{5557FC04-6E60-4BAD-88F1-060F35B21D10}" type="presParOf" srcId="{E6BEAC3E-FAF8-4E78-953C-643FCC4A6DA6}" destId="{C84FFE9F-6D8E-4854-A8DE-84BCAD74DFB0}" srcOrd="3" destOrd="0" presId="urn:microsoft.com/office/officeart/2008/layout/VerticalCurvedList"/>
    <dgm:cxn modelId="{8D88AB0E-E126-44A1-9675-0B33FF7473CE}" type="presParOf" srcId="{477680ED-ED19-413C-8086-363F4DC95812}" destId="{32A2178A-6698-42F0-8268-67467ED9F3D0}" srcOrd="1" destOrd="0" presId="urn:microsoft.com/office/officeart/2008/layout/VerticalCurvedList"/>
    <dgm:cxn modelId="{BC5AC09F-A778-45EA-A811-5A3A3F4B20CD}" type="presParOf" srcId="{477680ED-ED19-413C-8086-363F4DC95812}" destId="{1943B4ED-B836-4042-A1C9-BBFFB0A1715D}" srcOrd="2" destOrd="0" presId="urn:microsoft.com/office/officeart/2008/layout/VerticalCurvedList"/>
    <dgm:cxn modelId="{5E47C170-B07D-4112-AA1D-CEAD54A05044}" type="presParOf" srcId="{1943B4ED-B836-4042-A1C9-BBFFB0A1715D}" destId="{EFC9389F-D20A-4D2F-BA7E-CE6D9010D7AD}" srcOrd="0" destOrd="0" presId="urn:microsoft.com/office/officeart/2008/layout/VerticalCurvedList"/>
    <dgm:cxn modelId="{71ACDB6E-C4CC-4526-B839-15D72FC88A13}" type="presParOf" srcId="{477680ED-ED19-413C-8086-363F4DC95812}" destId="{55D0B3BE-6339-446A-B852-2615BFAC69F4}" srcOrd="3" destOrd="0" presId="urn:microsoft.com/office/officeart/2008/layout/VerticalCurvedList"/>
    <dgm:cxn modelId="{979B24E4-A425-48DB-8AFE-6E4CC5E4F506}" type="presParOf" srcId="{477680ED-ED19-413C-8086-363F4DC95812}" destId="{19CFB91F-03EA-4A6E-90A2-C87F09873061}" srcOrd="4" destOrd="0" presId="urn:microsoft.com/office/officeart/2008/layout/VerticalCurvedList"/>
    <dgm:cxn modelId="{E811A639-721F-45C6-893E-16DC45FB63C0}" type="presParOf" srcId="{19CFB91F-03EA-4A6E-90A2-C87F09873061}" destId="{946466B1-523B-4FB8-A474-95D64B3A83CA}" srcOrd="0" destOrd="0" presId="urn:microsoft.com/office/officeart/2008/layout/VerticalCurvedList"/>
    <dgm:cxn modelId="{4E4B867A-CC74-402D-9D85-E3284E21C325}" type="presParOf" srcId="{477680ED-ED19-413C-8086-363F4DC95812}" destId="{783FC83F-6629-4883-9472-C05A50A10EA9}" srcOrd="5" destOrd="0" presId="urn:microsoft.com/office/officeart/2008/layout/VerticalCurvedList"/>
    <dgm:cxn modelId="{5855F653-A24B-4E01-AF42-8F58267DF235}" type="presParOf" srcId="{477680ED-ED19-413C-8086-363F4DC95812}" destId="{08A9EEC5-482F-461D-A5C8-0F5214FDBF9B}" srcOrd="6" destOrd="0" presId="urn:microsoft.com/office/officeart/2008/layout/VerticalCurvedList"/>
    <dgm:cxn modelId="{2F8D3791-538E-48C8-BA30-69DDC3C1B858}" type="presParOf" srcId="{08A9EEC5-482F-461D-A5C8-0F5214FDBF9B}" destId="{DA9A2B54-5F51-43C3-A9C3-C9C58BF440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Do we always know what our people are doing? </a:t>
          </a:r>
        </a:p>
        <a:p>
          <a:pPr algn="ctr"/>
          <a:r>
            <a:rPr lang="en-US" sz="1800" b="0" dirty="0">
              <a:solidFill>
                <a:schemeClr val="tx1"/>
              </a:solidFill>
              <a:latin typeface="Century Gothic" panose="020B0502020202020204" pitchFamily="34" charset="0"/>
            </a:rPr>
            <a:t>Do we know what they want?</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If we populate the organization chart based on our </a:t>
          </a:r>
        </a:p>
        <a:p>
          <a:pPr algn="ctr"/>
          <a:r>
            <a:rPr lang="en-US" sz="1800" b="0" dirty="0">
              <a:solidFill>
                <a:schemeClr val="tx1"/>
              </a:solidFill>
              <a:latin typeface="Century Gothic" panose="020B0502020202020204" pitchFamily="34" charset="0"/>
            </a:rPr>
            <a:t>assumptions, we could be wrong</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We need to know our people and what they want. </a:t>
          </a:r>
        </a:p>
        <a:p>
          <a:pPr algn="ctr"/>
          <a:r>
            <a:rPr lang="en-US" sz="1800" b="0" dirty="0">
              <a:solidFill>
                <a:schemeClr val="tx1"/>
              </a:solidFill>
              <a:latin typeface="Century Gothic" panose="020B0502020202020204" pitchFamily="34" charset="0"/>
            </a:rPr>
            <a:t>That means getting them involved</a:t>
          </a: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3"/>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3"/>
      <dgm:spPr/>
    </dgm:pt>
    <dgm:pt modelId="{C84FFE9F-6D8E-4854-A8DE-84BCAD74DFB0}" type="pres">
      <dgm:prSet presAssocID="{7304C7ED-0D79-4765-9D56-A3EC28217131}" presName="dstNode" presStyleLbl="node1" presStyleIdx="0" presStyleCnt="3"/>
      <dgm:spPr/>
    </dgm:pt>
    <dgm:pt modelId="{32A2178A-6698-42F0-8268-67467ED9F3D0}" type="pres">
      <dgm:prSet presAssocID="{2FE25AC9-2168-4A20-9774-1FABFA98FEE9}" presName="text_1" presStyleLbl="node1" presStyleIdx="0" presStyleCnt="3"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3"/>
      <dgm:spPr>
        <a:solidFill>
          <a:schemeClr val="tx1"/>
        </a:solidFill>
        <a:ln>
          <a:solidFill>
            <a:schemeClr val="tx1"/>
          </a:solidFill>
        </a:ln>
      </dgm:spPr>
    </dgm:pt>
    <dgm:pt modelId="{55D0B3BE-6339-446A-B852-2615BFAC69F4}" type="pres">
      <dgm:prSet presAssocID="{0A0AEBCE-DCF6-4074-B124-0AF0801EF8A6}" presName="text_2" presStyleLbl="node1" presStyleIdx="1" presStyleCnt="3"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3"/>
      <dgm:spPr>
        <a:solidFill>
          <a:schemeClr val="tx1"/>
        </a:solidFill>
        <a:ln>
          <a:solidFill>
            <a:schemeClr val="tx1"/>
          </a:solidFill>
        </a:ln>
      </dgm:spPr>
    </dgm:pt>
    <dgm:pt modelId="{783FC83F-6629-4883-9472-C05A50A10EA9}" type="pres">
      <dgm:prSet presAssocID="{E2A10D1F-73BC-4448-A2BF-75F94EDCFC47}" presName="text_3" presStyleLbl="node1" presStyleIdx="2" presStyleCnt="3"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3"/>
      <dgm:spPr>
        <a:solidFill>
          <a:schemeClr val="tx1"/>
        </a:solidFill>
        <a:ln>
          <a:solidFill>
            <a:schemeClr val="tx1"/>
          </a:solidFill>
        </a:ln>
      </dgm:spPr>
    </dgm:pt>
  </dgm:ptLst>
  <dgm:cxnLst>
    <dgm:cxn modelId="{913EE631-9F25-408D-886F-12E86F82EB87}" type="presOf" srcId="{2FE25AC9-2168-4A20-9774-1FABFA98FEE9}" destId="{32A2178A-6698-42F0-8268-67467ED9F3D0}" srcOrd="0" destOrd="0" presId="urn:microsoft.com/office/officeart/2008/layout/VerticalCurvedList"/>
    <dgm:cxn modelId="{8CAB2A3B-7F6B-443F-B54F-FA715B08F1D6}" type="presOf" srcId="{CAFBC5D0-6236-4E9E-B140-2A80889F9443}" destId="{3B3194DF-6357-4B85-8684-0F5374380724}" srcOrd="0" destOrd="0" presId="urn:microsoft.com/office/officeart/2008/layout/VerticalCurvedList"/>
    <dgm:cxn modelId="{A9FCEC5B-86DC-46BA-8904-00AC2C7A2CAA}" type="presOf" srcId="{E2A10D1F-73BC-4448-A2BF-75F94EDCFC47}" destId="{783FC83F-6629-4883-9472-C05A50A10EA9}"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A2981D83-186D-482A-BCA6-1BE7AAB0B9BF}" srcId="{7304C7ED-0D79-4765-9D56-A3EC28217131}" destId="{E2A10D1F-73BC-4448-A2BF-75F94EDCFC47}" srcOrd="2" destOrd="0" parTransId="{C6DC0F22-8D99-49A4-BAD2-D91F465EAFBD}" sibTransId="{E9B4A8C2-480F-4F79-8C56-61B31F24C41B}"/>
    <dgm:cxn modelId="{FBE56B95-2C02-4CCD-8C65-9D1A61586A0E}" srcId="{7304C7ED-0D79-4765-9D56-A3EC28217131}" destId="{2FE25AC9-2168-4A20-9774-1FABFA98FEE9}" srcOrd="0" destOrd="0" parTransId="{ABDF423E-02A2-4A1B-BE15-0644497E3E07}" sibTransId="{CAFBC5D0-6236-4E9E-B140-2A80889F9443}"/>
    <dgm:cxn modelId="{F6B1B1CF-BF3D-442D-B015-A511DBE6BE53}" type="presOf" srcId="{0A0AEBCE-DCF6-4074-B124-0AF0801EF8A6}" destId="{55D0B3BE-6339-446A-B852-2615BFAC69F4}" srcOrd="0" destOrd="0" presId="urn:microsoft.com/office/officeart/2008/layout/VerticalCurvedList"/>
    <dgm:cxn modelId="{D14397F8-137B-43AD-9A62-4553AD1ADA4E}" type="presOf" srcId="{7304C7ED-0D79-4765-9D56-A3EC28217131}" destId="{875ABFD6-7468-4D12-8479-28F2EB971304}" srcOrd="0" destOrd="0" presId="urn:microsoft.com/office/officeart/2008/layout/VerticalCurvedList"/>
    <dgm:cxn modelId="{18DB2038-96EF-4BFC-AB7C-CCB9A7157B89}" type="presParOf" srcId="{875ABFD6-7468-4D12-8479-28F2EB971304}" destId="{477680ED-ED19-413C-8086-363F4DC95812}" srcOrd="0" destOrd="0" presId="urn:microsoft.com/office/officeart/2008/layout/VerticalCurvedList"/>
    <dgm:cxn modelId="{CF3DFAE2-6C26-4C62-946B-7CD6AFB4A650}" type="presParOf" srcId="{477680ED-ED19-413C-8086-363F4DC95812}" destId="{E6BEAC3E-FAF8-4E78-953C-643FCC4A6DA6}" srcOrd="0" destOrd="0" presId="urn:microsoft.com/office/officeart/2008/layout/VerticalCurvedList"/>
    <dgm:cxn modelId="{E9792F23-72C2-49BF-9FC6-CD5AB3C0E5E0}" type="presParOf" srcId="{E6BEAC3E-FAF8-4E78-953C-643FCC4A6DA6}" destId="{4C0618F7-B01D-4052-AE4E-BCEBD05DB6DE}" srcOrd="0" destOrd="0" presId="urn:microsoft.com/office/officeart/2008/layout/VerticalCurvedList"/>
    <dgm:cxn modelId="{34C55307-64A1-4ED5-8FCF-9E8F2522A47D}" type="presParOf" srcId="{E6BEAC3E-FAF8-4E78-953C-643FCC4A6DA6}" destId="{3B3194DF-6357-4B85-8684-0F5374380724}" srcOrd="1" destOrd="0" presId="urn:microsoft.com/office/officeart/2008/layout/VerticalCurvedList"/>
    <dgm:cxn modelId="{FB5DAEA3-D4BF-49D4-844A-CA8A9BEA56E7}" type="presParOf" srcId="{E6BEAC3E-FAF8-4E78-953C-643FCC4A6DA6}" destId="{57F836B3-5FFD-49D7-893D-0A385B78DF8B}" srcOrd="2" destOrd="0" presId="urn:microsoft.com/office/officeart/2008/layout/VerticalCurvedList"/>
    <dgm:cxn modelId="{04D87E00-8341-4D71-81D9-18D84C5AF375}" type="presParOf" srcId="{E6BEAC3E-FAF8-4E78-953C-643FCC4A6DA6}" destId="{C84FFE9F-6D8E-4854-A8DE-84BCAD74DFB0}" srcOrd="3" destOrd="0" presId="urn:microsoft.com/office/officeart/2008/layout/VerticalCurvedList"/>
    <dgm:cxn modelId="{B7916AFB-166F-4325-B348-78E6B786EAFE}" type="presParOf" srcId="{477680ED-ED19-413C-8086-363F4DC95812}" destId="{32A2178A-6698-42F0-8268-67467ED9F3D0}" srcOrd="1" destOrd="0" presId="urn:microsoft.com/office/officeart/2008/layout/VerticalCurvedList"/>
    <dgm:cxn modelId="{DC8726A3-2BC6-4254-A2A5-6052BA2A6293}" type="presParOf" srcId="{477680ED-ED19-413C-8086-363F4DC95812}" destId="{1943B4ED-B836-4042-A1C9-BBFFB0A1715D}" srcOrd="2" destOrd="0" presId="urn:microsoft.com/office/officeart/2008/layout/VerticalCurvedList"/>
    <dgm:cxn modelId="{A4FAC856-0C81-439B-B7F2-E35334E63553}" type="presParOf" srcId="{1943B4ED-B836-4042-A1C9-BBFFB0A1715D}" destId="{EFC9389F-D20A-4D2F-BA7E-CE6D9010D7AD}" srcOrd="0" destOrd="0" presId="urn:microsoft.com/office/officeart/2008/layout/VerticalCurvedList"/>
    <dgm:cxn modelId="{A951ED17-DAD9-475C-AEF8-413D1967F66B}" type="presParOf" srcId="{477680ED-ED19-413C-8086-363F4DC95812}" destId="{55D0B3BE-6339-446A-B852-2615BFAC69F4}" srcOrd="3" destOrd="0" presId="urn:microsoft.com/office/officeart/2008/layout/VerticalCurvedList"/>
    <dgm:cxn modelId="{32BE63DC-3CFC-4933-8ACC-132DA48EC549}" type="presParOf" srcId="{477680ED-ED19-413C-8086-363F4DC95812}" destId="{19CFB91F-03EA-4A6E-90A2-C87F09873061}" srcOrd="4" destOrd="0" presId="urn:microsoft.com/office/officeart/2008/layout/VerticalCurvedList"/>
    <dgm:cxn modelId="{4E971E89-6485-4898-868E-0FDEF607C241}" type="presParOf" srcId="{19CFB91F-03EA-4A6E-90A2-C87F09873061}" destId="{946466B1-523B-4FB8-A474-95D64B3A83CA}" srcOrd="0" destOrd="0" presId="urn:microsoft.com/office/officeart/2008/layout/VerticalCurvedList"/>
    <dgm:cxn modelId="{4CE47FFB-0412-4AA9-A750-006DA4DB0A67}" type="presParOf" srcId="{477680ED-ED19-413C-8086-363F4DC95812}" destId="{783FC83F-6629-4883-9472-C05A50A10EA9}" srcOrd="5" destOrd="0" presId="urn:microsoft.com/office/officeart/2008/layout/VerticalCurvedList"/>
    <dgm:cxn modelId="{09CA2C0D-EA51-4450-BA77-E4B8C071FBAC}" type="presParOf" srcId="{477680ED-ED19-413C-8086-363F4DC95812}" destId="{08A9EEC5-482F-461D-A5C8-0F5214FDBF9B}" srcOrd="6" destOrd="0" presId="urn:microsoft.com/office/officeart/2008/layout/VerticalCurvedList"/>
    <dgm:cxn modelId="{BBE400AC-6BDE-4D39-AC3D-B83801C1AA6F}" type="presParOf" srcId="{08A9EEC5-482F-461D-A5C8-0F5214FDBF9B}" destId="{DA9A2B54-5F51-43C3-A9C3-C9C58BF440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To create our talent strategy, we have to get the talent involved</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We  need to get their ideas so we can understand what they </a:t>
          </a:r>
        </a:p>
        <a:p>
          <a:pPr algn="ctr"/>
          <a:r>
            <a:rPr lang="en-US" sz="1800" b="0" dirty="0">
              <a:solidFill>
                <a:schemeClr val="tx1"/>
              </a:solidFill>
              <a:latin typeface="Century Gothic" panose="020B0502020202020204" pitchFamily="34" charset="0"/>
            </a:rPr>
            <a:t>want and where they want to go within the organization</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If you’re using Open Recruitment Model, that means you’ll want to</a:t>
          </a:r>
        </a:p>
        <a:p>
          <a:pPr algn="ctr"/>
          <a:r>
            <a:rPr lang="en-US" sz="1800" b="0" dirty="0">
              <a:solidFill>
                <a:schemeClr val="tx1"/>
              </a:solidFill>
              <a:latin typeface="Century Gothic" panose="020B0502020202020204" pitchFamily="34" charset="0"/>
            </a:rPr>
            <a:t>engage in succession conversations with every leadership employee  </a:t>
          </a: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3"/>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3"/>
      <dgm:spPr/>
    </dgm:pt>
    <dgm:pt modelId="{C84FFE9F-6D8E-4854-A8DE-84BCAD74DFB0}" type="pres">
      <dgm:prSet presAssocID="{7304C7ED-0D79-4765-9D56-A3EC28217131}" presName="dstNode" presStyleLbl="node1" presStyleIdx="0" presStyleCnt="3"/>
      <dgm:spPr/>
    </dgm:pt>
    <dgm:pt modelId="{32A2178A-6698-42F0-8268-67467ED9F3D0}" type="pres">
      <dgm:prSet presAssocID="{2FE25AC9-2168-4A20-9774-1FABFA98FEE9}" presName="text_1" presStyleLbl="node1" presStyleIdx="0" presStyleCnt="3"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3"/>
      <dgm:spPr>
        <a:solidFill>
          <a:schemeClr val="tx1"/>
        </a:solidFill>
        <a:ln>
          <a:solidFill>
            <a:schemeClr val="tx1"/>
          </a:solidFill>
        </a:ln>
      </dgm:spPr>
    </dgm:pt>
    <dgm:pt modelId="{55D0B3BE-6339-446A-B852-2615BFAC69F4}" type="pres">
      <dgm:prSet presAssocID="{0A0AEBCE-DCF6-4074-B124-0AF0801EF8A6}" presName="text_2" presStyleLbl="node1" presStyleIdx="1" presStyleCnt="3"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3"/>
      <dgm:spPr>
        <a:solidFill>
          <a:schemeClr val="tx1"/>
        </a:solidFill>
        <a:ln>
          <a:solidFill>
            <a:schemeClr val="tx1"/>
          </a:solidFill>
        </a:ln>
      </dgm:spPr>
    </dgm:pt>
    <dgm:pt modelId="{783FC83F-6629-4883-9472-C05A50A10EA9}" type="pres">
      <dgm:prSet presAssocID="{E2A10D1F-73BC-4448-A2BF-75F94EDCFC47}" presName="text_3" presStyleLbl="node1" presStyleIdx="2" presStyleCnt="3"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3"/>
      <dgm:spPr>
        <a:solidFill>
          <a:schemeClr val="tx1"/>
        </a:solidFill>
        <a:ln>
          <a:solidFill>
            <a:schemeClr val="tx1"/>
          </a:solidFill>
        </a:ln>
      </dgm:spPr>
    </dgm:pt>
  </dgm:ptLst>
  <dgm:cxnLst>
    <dgm:cxn modelId="{B73E8207-D757-46AC-B109-71BC41269C47}" type="presOf" srcId="{E2A10D1F-73BC-4448-A2BF-75F94EDCFC47}" destId="{783FC83F-6629-4883-9472-C05A50A10EA9}"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A2981D83-186D-482A-BCA6-1BE7AAB0B9BF}" srcId="{7304C7ED-0D79-4765-9D56-A3EC28217131}" destId="{E2A10D1F-73BC-4448-A2BF-75F94EDCFC47}" srcOrd="2" destOrd="0" parTransId="{C6DC0F22-8D99-49A4-BAD2-D91F465EAFBD}" sibTransId="{E9B4A8C2-480F-4F79-8C56-61B31F24C41B}"/>
    <dgm:cxn modelId="{FBE56B95-2C02-4CCD-8C65-9D1A61586A0E}" srcId="{7304C7ED-0D79-4765-9D56-A3EC28217131}" destId="{2FE25AC9-2168-4A20-9774-1FABFA98FEE9}" srcOrd="0" destOrd="0" parTransId="{ABDF423E-02A2-4A1B-BE15-0644497E3E07}" sibTransId="{CAFBC5D0-6236-4E9E-B140-2A80889F9443}"/>
    <dgm:cxn modelId="{79C086B5-4A2C-416D-972B-ECC55402693F}" type="presOf" srcId="{0A0AEBCE-DCF6-4074-B124-0AF0801EF8A6}" destId="{55D0B3BE-6339-446A-B852-2615BFAC69F4}" srcOrd="0" destOrd="0" presId="urn:microsoft.com/office/officeart/2008/layout/VerticalCurvedList"/>
    <dgm:cxn modelId="{A6E3E6BA-0E07-4519-AC09-D49AC615B493}" type="presOf" srcId="{2FE25AC9-2168-4A20-9774-1FABFA98FEE9}" destId="{32A2178A-6698-42F0-8268-67467ED9F3D0}" srcOrd="0" destOrd="0" presId="urn:microsoft.com/office/officeart/2008/layout/VerticalCurvedList"/>
    <dgm:cxn modelId="{4B5561C8-0B67-4960-B1B1-E1F61CE1A63E}" type="presOf" srcId="{7304C7ED-0D79-4765-9D56-A3EC28217131}" destId="{875ABFD6-7468-4D12-8479-28F2EB971304}" srcOrd="0" destOrd="0" presId="urn:microsoft.com/office/officeart/2008/layout/VerticalCurvedList"/>
    <dgm:cxn modelId="{0C0CE4C9-17BD-4ED1-9FAB-820F51D6EB40}" type="presOf" srcId="{CAFBC5D0-6236-4E9E-B140-2A80889F9443}" destId="{3B3194DF-6357-4B85-8684-0F5374380724}" srcOrd="0" destOrd="0" presId="urn:microsoft.com/office/officeart/2008/layout/VerticalCurvedList"/>
    <dgm:cxn modelId="{4C943202-7123-4D87-ADFC-D8F7EEE3F396}" type="presParOf" srcId="{875ABFD6-7468-4D12-8479-28F2EB971304}" destId="{477680ED-ED19-413C-8086-363F4DC95812}" srcOrd="0" destOrd="0" presId="urn:microsoft.com/office/officeart/2008/layout/VerticalCurvedList"/>
    <dgm:cxn modelId="{3331A5DD-FD7E-4BE4-9C50-6D8EBD9EEBEC}" type="presParOf" srcId="{477680ED-ED19-413C-8086-363F4DC95812}" destId="{E6BEAC3E-FAF8-4E78-953C-643FCC4A6DA6}" srcOrd="0" destOrd="0" presId="urn:microsoft.com/office/officeart/2008/layout/VerticalCurvedList"/>
    <dgm:cxn modelId="{D6A1BED2-2920-41BE-A249-126E7C8158C5}" type="presParOf" srcId="{E6BEAC3E-FAF8-4E78-953C-643FCC4A6DA6}" destId="{4C0618F7-B01D-4052-AE4E-BCEBD05DB6DE}" srcOrd="0" destOrd="0" presId="urn:microsoft.com/office/officeart/2008/layout/VerticalCurvedList"/>
    <dgm:cxn modelId="{EE74D68F-A263-4B07-8214-6092D5765B7D}" type="presParOf" srcId="{E6BEAC3E-FAF8-4E78-953C-643FCC4A6DA6}" destId="{3B3194DF-6357-4B85-8684-0F5374380724}" srcOrd="1" destOrd="0" presId="urn:microsoft.com/office/officeart/2008/layout/VerticalCurvedList"/>
    <dgm:cxn modelId="{3EFEA6D0-7079-4E74-97C9-55205ED50A1B}" type="presParOf" srcId="{E6BEAC3E-FAF8-4E78-953C-643FCC4A6DA6}" destId="{57F836B3-5FFD-49D7-893D-0A385B78DF8B}" srcOrd="2" destOrd="0" presId="urn:microsoft.com/office/officeart/2008/layout/VerticalCurvedList"/>
    <dgm:cxn modelId="{7838926D-C71C-4B89-A275-DA43AB48B2D1}" type="presParOf" srcId="{E6BEAC3E-FAF8-4E78-953C-643FCC4A6DA6}" destId="{C84FFE9F-6D8E-4854-A8DE-84BCAD74DFB0}" srcOrd="3" destOrd="0" presId="urn:microsoft.com/office/officeart/2008/layout/VerticalCurvedList"/>
    <dgm:cxn modelId="{63F505BB-94D9-40DB-BA09-1CE7CB29B53D}" type="presParOf" srcId="{477680ED-ED19-413C-8086-363F4DC95812}" destId="{32A2178A-6698-42F0-8268-67467ED9F3D0}" srcOrd="1" destOrd="0" presId="urn:microsoft.com/office/officeart/2008/layout/VerticalCurvedList"/>
    <dgm:cxn modelId="{15B19B74-218F-40A8-B4C8-3DC6685DFCC7}" type="presParOf" srcId="{477680ED-ED19-413C-8086-363F4DC95812}" destId="{1943B4ED-B836-4042-A1C9-BBFFB0A1715D}" srcOrd="2" destOrd="0" presId="urn:microsoft.com/office/officeart/2008/layout/VerticalCurvedList"/>
    <dgm:cxn modelId="{DCE1999C-5667-460E-81E7-D47043251BF9}" type="presParOf" srcId="{1943B4ED-B836-4042-A1C9-BBFFB0A1715D}" destId="{EFC9389F-D20A-4D2F-BA7E-CE6D9010D7AD}" srcOrd="0" destOrd="0" presId="urn:microsoft.com/office/officeart/2008/layout/VerticalCurvedList"/>
    <dgm:cxn modelId="{A927E34A-3E12-42C8-912B-770D76033B6A}" type="presParOf" srcId="{477680ED-ED19-413C-8086-363F4DC95812}" destId="{55D0B3BE-6339-446A-B852-2615BFAC69F4}" srcOrd="3" destOrd="0" presId="urn:microsoft.com/office/officeart/2008/layout/VerticalCurvedList"/>
    <dgm:cxn modelId="{F2F8C6DD-5E83-4BFB-B647-B0EAD943CCFF}" type="presParOf" srcId="{477680ED-ED19-413C-8086-363F4DC95812}" destId="{19CFB91F-03EA-4A6E-90A2-C87F09873061}" srcOrd="4" destOrd="0" presId="urn:microsoft.com/office/officeart/2008/layout/VerticalCurvedList"/>
    <dgm:cxn modelId="{0C08414C-BE37-40E5-8215-47252ED4D6B2}" type="presParOf" srcId="{19CFB91F-03EA-4A6E-90A2-C87F09873061}" destId="{946466B1-523B-4FB8-A474-95D64B3A83CA}" srcOrd="0" destOrd="0" presId="urn:microsoft.com/office/officeart/2008/layout/VerticalCurvedList"/>
    <dgm:cxn modelId="{8850E776-CCCD-4530-9E66-1AF043BC6560}" type="presParOf" srcId="{477680ED-ED19-413C-8086-363F4DC95812}" destId="{783FC83F-6629-4883-9472-C05A50A10EA9}" srcOrd="5" destOrd="0" presId="urn:microsoft.com/office/officeart/2008/layout/VerticalCurvedList"/>
    <dgm:cxn modelId="{A432C40B-4ACB-4340-B11A-436DBC20717C}" type="presParOf" srcId="{477680ED-ED19-413C-8086-363F4DC95812}" destId="{08A9EEC5-482F-461D-A5C8-0F5214FDBF9B}" srcOrd="6" destOrd="0" presId="urn:microsoft.com/office/officeart/2008/layout/VerticalCurvedList"/>
    <dgm:cxn modelId="{9FDC6C23-8548-4143-A0F4-BB2189431B51}" type="presParOf" srcId="{08A9EEC5-482F-461D-A5C8-0F5214FDBF9B}" destId="{DA9A2B54-5F51-43C3-A9C3-C9C58BF440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At this phase, you’ve gathered the feedback you need to begin</a:t>
          </a:r>
        </a:p>
        <a:p>
          <a:pPr algn="ctr"/>
          <a:r>
            <a:rPr lang="en-US" sz="1800" b="0" dirty="0">
              <a:solidFill>
                <a:schemeClr val="tx1"/>
              </a:solidFill>
              <a:latin typeface="Century Gothic" panose="020B0502020202020204" pitchFamily="34" charset="0"/>
            </a:rPr>
            <a:t> developing a fluid version of your organization chart</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Think about the expected career trajectory for </a:t>
          </a:r>
        </a:p>
        <a:p>
          <a:pPr algn="ctr"/>
          <a:r>
            <a:rPr lang="en-US" sz="1800" b="0" dirty="0">
              <a:solidFill>
                <a:schemeClr val="tx1"/>
              </a:solidFill>
              <a:latin typeface="Century Gothic" panose="020B0502020202020204" pitchFamily="34" charset="0"/>
            </a:rPr>
            <a:t>each targeted employee</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Then visualize how that flow of talent through the organization </a:t>
          </a:r>
        </a:p>
        <a:p>
          <a:pPr algn="ctr"/>
          <a:r>
            <a:rPr lang="en-US" sz="1800" b="0" dirty="0">
              <a:solidFill>
                <a:schemeClr val="tx1"/>
              </a:solidFill>
              <a:latin typeface="Century Gothic" panose="020B0502020202020204" pitchFamily="34" charset="0"/>
            </a:rPr>
            <a:t>would  impact results over time</a:t>
          </a:r>
          <a:endParaRPr lang="en-US" sz="1800" b="0" dirty="0">
            <a:solidFill>
              <a:schemeClr val="tx1"/>
            </a:solidFill>
          </a:endParaRP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450B8616-7AB9-4883-87F5-A2273F9B00D5}">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In other words, begin designing talent pathways that will make </a:t>
          </a:r>
        </a:p>
        <a:p>
          <a:pPr algn="ctr"/>
          <a:r>
            <a:rPr lang="en-US" sz="1800" b="0" dirty="0">
              <a:solidFill>
                <a:schemeClr val="tx1"/>
              </a:solidFill>
              <a:latin typeface="Century Gothic" panose="020B0502020202020204" pitchFamily="34" charset="0"/>
            </a:rPr>
            <a:t>sense for the organization and for the employees</a:t>
          </a:r>
          <a:endParaRPr lang="en-US" sz="1800" b="0" dirty="0">
            <a:solidFill>
              <a:schemeClr val="tx1"/>
            </a:solidFill>
          </a:endParaRPr>
        </a:p>
      </dgm:t>
    </dgm:pt>
    <dgm:pt modelId="{CD02C031-539D-4968-8FBE-13B10241D7F8}" type="parTrans" cxnId="{48832781-D23A-4490-AB5B-4D9666C0BF20}">
      <dgm:prSet/>
      <dgm:spPr/>
      <dgm:t>
        <a:bodyPr/>
        <a:lstStyle/>
        <a:p>
          <a:endParaRPr lang="en-US"/>
        </a:p>
      </dgm:t>
    </dgm:pt>
    <dgm:pt modelId="{789E1DF7-AB77-4416-B392-32E533276A60}" type="sibTrans" cxnId="{48832781-D23A-4490-AB5B-4D9666C0BF20}">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4"/>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4"/>
      <dgm:spPr/>
    </dgm:pt>
    <dgm:pt modelId="{C84FFE9F-6D8E-4854-A8DE-84BCAD74DFB0}" type="pres">
      <dgm:prSet presAssocID="{7304C7ED-0D79-4765-9D56-A3EC28217131}" presName="dstNode" presStyleLbl="node1" presStyleIdx="0" presStyleCnt="4"/>
      <dgm:spPr/>
    </dgm:pt>
    <dgm:pt modelId="{32A2178A-6698-42F0-8268-67467ED9F3D0}" type="pres">
      <dgm:prSet presAssocID="{2FE25AC9-2168-4A20-9774-1FABFA98FEE9}" presName="text_1" presStyleLbl="node1" presStyleIdx="0" presStyleCnt="4"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4"/>
      <dgm:spPr>
        <a:solidFill>
          <a:schemeClr val="tx1"/>
        </a:solidFill>
        <a:ln>
          <a:solidFill>
            <a:schemeClr val="tx1"/>
          </a:solidFill>
        </a:ln>
      </dgm:spPr>
    </dgm:pt>
    <dgm:pt modelId="{55D0B3BE-6339-446A-B852-2615BFAC69F4}" type="pres">
      <dgm:prSet presAssocID="{0A0AEBCE-DCF6-4074-B124-0AF0801EF8A6}" presName="text_2" presStyleLbl="node1" presStyleIdx="1" presStyleCnt="4"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4"/>
      <dgm:spPr>
        <a:solidFill>
          <a:schemeClr val="tx1"/>
        </a:solidFill>
        <a:ln>
          <a:solidFill>
            <a:schemeClr val="tx1"/>
          </a:solidFill>
        </a:ln>
      </dgm:spPr>
    </dgm:pt>
    <dgm:pt modelId="{783FC83F-6629-4883-9472-C05A50A10EA9}" type="pres">
      <dgm:prSet presAssocID="{E2A10D1F-73BC-4448-A2BF-75F94EDCFC47}" presName="text_3" presStyleLbl="node1" presStyleIdx="2" presStyleCnt="4"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4"/>
      <dgm:spPr>
        <a:solidFill>
          <a:schemeClr val="tx1"/>
        </a:solidFill>
        <a:ln>
          <a:solidFill>
            <a:schemeClr val="tx1"/>
          </a:solidFill>
        </a:ln>
      </dgm:spPr>
    </dgm:pt>
    <dgm:pt modelId="{B2FC213F-38E3-4EDF-8633-9478041763E2}" type="pres">
      <dgm:prSet presAssocID="{450B8616-7AB9-4883-87F5-A2273F9B00D5}" presName="text_4" presStyleLbl="node1" presStyleIdx="3" presStyleCnt="4" custScaleY="110815">
        <dgm:presLayoutVars>
          <dgm:bulletEnabled val="1"/>
        </dgm:presLayoutVars>
      </dgm:prSet>
      <dgm:spPr/>
    </dgm:pt>
    <dgm:pt modelId="{0D89EA27-08A7-4C14-AE26-AC2E2BBE151D}" type="pres">
      <dgm:prSet presAssocID="{450B8616-7AB9-4883-87F5-A2273F9B00D5}" presName="accent_4" presStyleCnt="0"/>
      <dgm:spPr/>
    </dgm:pt>
    <dgm:pt modelId="{B7AD05F6-3611-44DB-B490-C93BAEE707AC}" type="pres">
      <dgm:prSet presAssocID="{450B8616-7AB9-4883-87F5-A2273F9B00D5}" presName="accentRepeatNode" presStyleLbl="solidFgAcc1" presStyleIdx="3" presStyleCnt="4"/>
      <dgm:spPr>
        <a:solidFill>
          <a:schemeClr val="tx1"/>
        </a:solidFill>
        <a:ln>
          <a:solidFill>
            <a:schemeClr val="tx1"/>
          </a:solidFill>
        </a:ln>
      </dgm:spPr>
    </dgm:pt>
  </dgm:ptLst>
  <dgm:cxnLst>
    <dgm:cxn modelId="{284FB304-B891-49AB-A86F-439C9483E1AA}" type="presOf" srcId="{0A0AEBCE-DCF6-4074-B124-0AF0801EF8A6}" destId="{55D0B3BE-6339-446A-B852-2615BFAC69F4}" srcOrd="0" destOrd="0" presId="urn:microsoft.com/office/officeart/2008/layout/VerticalCurvedList"/>
    <dgm:cxn modelId="{05B4D119-64FE-4175-A03A-9CD8EAC93FD1}" type="presOf" srcId="{450B8616-7AB9-4883-87F5-A2273F9B00D5}" destId="{B2FC213F-38E3-4EDF-8633-9478041763E2}" srcOrd="0" destOrd="0" presId="urn:microsoft.com/office/officeart/2008/layout/VerticalCurvedList"/>
    <dgm:cxn modelId="{79B5B637-190C-40F2-AC7C-09BB4BF65797}" type="presOf" srcId="{CAFBC5D0-6236-4E9E-B140-2A80889F9443}" destId="{3B3194DF-6357-4B85-8684-0F5374380724}"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48832781-D23A-4490-AB5B-4D9666C0BF20}" srcId="{7304C7ED-0D79-4765-9D56-A3EC28217131}" destId="{450B8616-7AB9-4883-87F5-A2273F9B00D5}" srcOrd="3" destOrd="0" parTransId="{CD02C031-539D-4968-8FBE-13B10241D7F8}" sibTransId="{789E1DF7-AB77-4416-B392-32E533276A60}"/>
    <dgm:cxn modelId="{A2981D83-186D-482A-BCA6-1BE7AAB0B9BF}" srcId="{7304C7ED-0D79-4765-9D56-A3EC28217131}" destId="{E2A10D1F-73BC-4448-A2BF-75F94EDCFC47}" srcOrd="2" destOrd="0" parTransId="{C6DC0F22-8D99-49A4-BAD2-D91F465EAFBD}" sibTransId="{E9B4A8C2-480F-4F79-8C56-61B31F24C41B}"/>
    <dgm:cxn modelId="{FBE56B95-2C02-4CCD-8C65-9D1A61586A0E}" srcId="{7304C7ED-0D79-4765-9D56-A3EC28217131}" destId="{2FE25AC9-2168-4A20-9774-1FABFA98FEE9}" srcOrd="0" destOrd="0" parTransId="{ABDF423E-02A2-4A1B-BE15-0644497E3E07}" sibTransId="{CAFBC5D0-6236-4E9E-B140-2A80889F9443}"/>
    <dgm:cxn modelId="{5A279F9F-F4F1-4CA1-BC1C-7237FC7413F4}" type="presOf" srcId="{7304C7ED-0D79-4765-9D56-A3EC28217131}" destId="{875ABFD6-7468-4D12-8479-28F2EB971304}" srcOrd="0" destOrd="0" presId="urn:microsoft.com/office/officeart/2008/layout/VerticalCurvedList"/>
    <dgm:cxn modelId="{BC76F4DB-97F3-4EAD-A671-780CA284D210}" type="presOf" srcId="{E2A10D1F-73BC-4448-A2BF-75F94EDCFC47}" destId="{783FC83F-6629-4883-9472-C05A50A10EA9}" srcOrd="0" destOrd="0" presId="urn:microsoft.com/office/officeart/2008/layout/VerticalCurvedList"/>
    <dgm:cxn modelId="{7F09A8ED-8452-4F03-9DD7-B0F96FD942E5}" type="presOf" srcId="{2FE25AC9-2168-4A20-9774-1FABFA98FEE9}" destId="{32A2178A-6698-42F0-8268-67467ED9F3D0}" srcOrd="0" destOrd="0" presId="urn:microsoft.com/office/officeart/2008/layout/VerticalCurvedList"/>
    <dgm:cxn modelId="{CD586F1D-76AF-4D66-97A3-95B00BC6E2F7}" type="presParOf" srcId="{875ABFD6-7468-4D12-8479-28F2EB971304}" destId="{477680ED-ED19-413C-8086-363F4DC95812}" srcOrd="0" destOrd="0" presId="urn:microsoft.com/office/officeart/2008/layout/VerticalCurvedList"/>
    <dgm:cxn modelId="{B933DE1F-BA82-446D-93DD-B382ACC0EDFF}" type="presParOf" srcId="{477680ED-ED19-413C-8086-363F4DC95812}" destId="{E6BEAC3E-FAF8-4E78-953C-643FCC4A6DA6}" srcOrd="0" destOrd="0" presId="urn:microsoft.com/office/officeart/2008/layout/VerticalCurvedList"/>
    <dgm:cxn modelId="{054C00BB-2F3D-4B5F-8FD6-8AB275F25FA1}" type="presParOf" srcId="{E6BEAC3E-FAF8-4E78-953C-643FCC4A6DA6}" destId="{4C0618F7-B01D-4052-AE4E-BCEBD05DB6DE}" srcOrd="0" destOrd="0" presId="urn:microsoft.com/office/officeart/2008/layout/VerticalCurvedList"/>
    <dgm:cxn modelId="{94A0EF6C-643C-40DA-BA09-0D0E6F17E328}" type="presParOf" srcId="{E6BEAC3E-FAF8-4E78-953C-643FCC4A6DA6}" destId="{3B3194DF-6357-4B85-8684-0F5374380724}" srcOrd="1" destOrd="0" presId="urn:microsoft.com/office/officeart/2008/layout/VerticalCurvedList"/>
    <dgm:cxn modelId="{9A12A04C-87F5-4DE9-B13B-E758492F5F27}" type="presParOf" srcId="{E6BEAC3E-FAF8-4E78-953C-643FCC4A6DA6}" destId="{57F836B3-5FFD-49D7-893D-0A385B78DF8B}" srcOrd="2" destOrd="0" presId="urn:microsoft.com/office/officeart/2008/layout/VerticalCurvedList"/>
    <dgm:cxn modelId="{C1BE9CBF-243C-467E-907A-C4D7F18EE8BD}" type="presParOf" srcId="{E6BEAC3E-FAF8-4E78-953C-643FCC4A6DA6}" destId="{C84FFE9F-6D8E-4854-A8DE-84BCAD74DFB0}" srcOrd="3" destOrd="0" presId="urn:microsoft.com/office/officeart/2008/layout/VerticalCurvedList"/>
    <dgm:cxn modelId="{1F11D417-BF14-4A76-B7BD-255AEF9BADD3}" type="presParOf" srcId="{477680ED-ED19-413C-8086-363F4DC95812}" destId="{32A2178A-6698-42F0-8268-67467ED9F3D0}" srcOrd="1" destOrd="0" presId="urn:microsoft.com/office/officeart/2008/layout/VerticalCurvedList"/>
    <dgm:cxn modelId="{9BEE6A56-CD34-491B-A708-8C6BE44DBB59}" type="presParOf" srcId="{477680ED-ED19-413C-8086-363F4DC95812}" destId="{1943B4ED-B836-4042-A1C9-BBFFB0A1715D}" srcOrd="2" destOrd="0" presId="urn:microsoft.com/office/officeart/2008/layout/VerticalCurvedList"/>
    <dgm:cxn modelId="{27AC93BB-6B6C-4996-BD35-629B93198472}" type="presParOf" srcId="{1943B4ED-B836-4042-A1C9-BBFFB0A1715D}" destId="{EFC9389F-D20A-4D2F-BA7E-CE6D9010D7AD}" srcOrd="0" destOrd="0" presId="urn:microsoft.com/office/officeart/2008/layout/VerticalCurvedList"/>
    <dgm:cxn modelId="{474B8FC2-C099-4521-9463-02EC0CEF28BE}" type="presParOf" srcId="{477680ED-ED19-413C-8086-363F4DC95812}" destId="{55D0B3BE-6339-446A-B852-2615BFAC69F4}" srcOrd="3" destOrd="0" presId="urn:microsoft.com/office/officeart/2008/layout/VerticalCurvedList"/>
    <dgm:cxn modelId="{A1F550DD-3C05-470D-8244-D0B76F2F6FF7}" type="presParOf" srcId="{477680ED-ED19-413C-8086-363F4DC95812}" destId="{19CFB91F-03EA-4A6E-90A2-C87F09873061}" srcOrd="4" destOrd="0" presId="urn:microsoft.com/office/officeart/2008/layout/VerticalCurvedList"/>
    <dgm:cxn modelId="{CED7CED9-AFC2-4DED-A968-AD386532E0F6}" type="presParOf" srcId="{19CFB91F-03EA-4A6E-90A2-C87F09873061}" destId="{946466B1-523B-4FB8-A474-95D64B3A83CA}" srcOrd="0" destOrd="0" presId="urn:microsoft.com/office/officeart/2008/layout/VerticalCurvedList"/>
    <dgm:cxn modelId="{C74E2469-1C50-4235-96D6-ED853FF805B6}" type="presParOf" srcId="{477680ED-ED19-413C-8086-363F4DC95812}" destId="{783FC83F-6629-4883-9472-C05A50A10EA9}" srcOrd="5" destOrd="0" presId="urn:microsoft.com/office/officeart/2008/layout/VerticalCurvedList"/>
    <dgm:cxn modelId="{7A57C118-6787-4E42-B5A7-2B739A0CC20A}" type="presParOf" srcId="{477680ED-ED19-413C-8086-363F4DC95812}" destId="{08A9EEC5-482F-461D-A5C8-0F5214FDBF9B}" srcOrd="6" destOrd="0" presId="urn:microsoft.com/office/officeart/2008/layout/VerticalCurvedList"/>
    <dgm:cxn modelId="{B51C7D0B-7F6A-4DEB-8F58-E5D17E71A40B}" type="presParOf" srcId="{08A9EEC5-482F-461D-A5C8-0F5214FDBF9B}" destId="{DA9A2B54-5F51-43C3-A9C3-C9C58BF44020}" srcOrd="0" destOrd="0" presId="urn:microsoft.com/office/officeart/2008/layout/VerticalCurvedList"/>
    <dgm:cxn modelId="{1A0C7402-7A38-43D3-BC57-6A7F6750A0F6}" type="presParOf" srcId="{477680ED-ED19-413C-8086-363F4DC95812}" destId="{B2FC213F-38E3-4EDF-8633-9478041763E2}" srcOrd="7" destOrd="0" presId="urn:microsoft.com/office/officeart/2008/layout/VerticalCurvedList"/>
    <dgm:cxn modelId="{C89ED840-A044-4A14-870A-AEB0E6AC0E89}" type="presParOf" srcId="{477680ED-ED19-413C-8086-363F4DC95812}" destId="{0D89EA27-08A7-4C14-AE26-AC2E2BBE151D}" srcOrd="8" destOrd="0" presId="urn:microsoft.com/office/officeart/2008/layout/VerticalCurvedList"/>
    <dgm:cxn modelId="{B2092584-E7B0-4F79-A661-70BA3DA38559}" type="presParOf" srcId="{0D89EA27-08A7-4C14-AE26-AC2E2BBE151D}" destId="{B7AD05F6-3611-44DB-B490-C93BAEE707A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4D12D-DB75-4B6C-8B22-03520854660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2468319-47C0-4007-80A1-22667CBB1F84}">
      <dgm:prSet phldrT="[Text]"/>
      <dgm:spPr/>
      <dgm:t>
        <a:bodyPr/>
        <a:lstStyle/>
        <a:p>
          <a:pPr algn="ctr"/>
          <a:endParaRPr lang="en-US" dirty="0"/>
        </a:p>
        <a:p>
          <a:pPr algn="ctr"/>
          <a:endParaRPr lang="en-US" dirty="0"/>
        </a:p>
      </dgm:t>
    </dgm:pt>
    <dgm:pt modelId="{9A12FE12-B4AC-4A3A-A647-CA284B8F99A5}" type="parTrans" cxnId="{3D8A645F-62C6-450F-A060-20DF54C1CC0B}">
      <dgm:prSet/>
      <dgm:spPr/>
      <dgm:t>
        <a:bodyPr/>
        <a:lstStyle/>
        <a:p>
          <a:endParaRPr lang="en-US"/>
        </a:p>
      </dgm:t>
    </dgm:pt>
    <dgm:pt modelId="{FD965600-36B1-45B0-895B-81475973455E}" type="sibTrans" cxnId="{3D8A645F-62C6-450F-A060-20DF54C1CC0B}">
      <dgm:prSet/>
      <dgm:spPr/>
      <dgm:t>
        <a:bodyPr/>
        <a:lstStyle/>
        <a:p>
          <a:endParaRPr lang="en-US"/>
        </a:p>
      </dgm:t>
    </dgm:pt>
    <dgm:pt modelId="{219444A0-510A-44E5-A06B-9E0F583D8C51}">
      <dgm:prSet phldrT="[Text]" custT="1"/>
      <dgm:spPr/>
      <dgm:t>
        <a:bodyPr/>
        <a:lstStyle/>
        <a:p>
          <a:pPr algn="just"/>
          <a:r>
            <a:rPr lang="en-US" sz="1800" spc="-10" dirty="0">
              <a:solidFill>
                <a:srgbClr val="231F20"/>
              </a:solidFill>
              <a:latin typeface="Century Gothic" panose="020B0502020202020204" pitchFamily="34" charset="0"/>
              <a:cs typeface="Calibri"/>
            </a:rPr>
            <a:t>1. Will</a:t>
          </a:r>
          <a:r>
            <a:rPr lang="en-US" sz="1800" spc="-25" dirty="0">
              <a:solidFill>
                <a:srgbClr val="231F20"/>
              </a:solidFill>
              <a:latin typeface="Century Gothic" panose="020B0502020202020204" pitchFamily="34" charset="0"/>
              <a:cs typeface="Calibri"/>
            </a:rPr>
            <a:t> </a:t>
          </a:r>
          <a:r>
            <a:rPr lang="en-US" sz="1800" spc="-5" dirty="0">
              <a:solidFill>
                <a:srgbClr val="231F20"/>
              </a:solidFill>
              <a:latin typeface="Century Gothic" panose="020B0502020202020204" pitchFamily="34" charset="0"/>
              <a:cs typeface="Calibri"/>
            </a:rPr>
            <a:t>the</a:t>
          </a:r>
          <a:r>
            <a:rPr lang="en-US" sz="1800" spc="-20" dirty="0">
              <a:solidFill>
                <a:srgbClr val="231F20"/>
              </a:solidFill>
              <a:latin typeface="Century Gothic" panose="020B0502020202020204" pitchFamily="34" charset="0"/>
              <a:cs typeface="Calibri"/>
            </a:rPr>
            <a:t> </a:t>
          </a:r>
          <a:r>
            <a:rPr lang="en-US" sz="1800" b="1" spc="-5" dirty="0">
              <a:solidFill>
                <a:srgbClr val="231F20"/>
              </a:solidFill>
              <a:latin typeface="Century Gothic" panose="020B0502020202020204" pitchFamily="34" charset="0"/>
              <a:cs typeface="Calibri"/>
            </a:rPr>
            <a:t>new</a:t>
          </a:r>
          <a:r>
            <a:rPr lang="en-US" sz="1800" b="1" spc="-20" dirty="0">
              <a:solidFill>
                <a:srgbClr val="231F20"/>
              </a:solidFill>
              <a:latin typeface="Century Gothic" panose="020B0502020202020204" pitchFamily="34" charset="0"/>
              <a:cs typeface="Calibri"/>
            </a:rPr>
            <a:t> </a:t>
          </a:r>
          <a:r>
            <a:rPr lang="en-US" sz="1800" b="1" spc="60" dirty="0">
              <a:solidFill>
                <a:srgbClr val="231F20"/>
              </a:solidFill>
              <a:latin typeface="Century Gothic" panose="020B0502020202020204" pitchFamily="34" charset="0"/>
              <a:cs typeface="Calibri"/>
            </a:rPr>
            <a:t>CEO</a:t>
          </a:r>
          <a:r>
            <a:rPr lang="en-US" sz="1800" b="1" spc="-25" dirty="0">
              <a:solidFill>
                <a:srgbClr val="231F20"/>
              </a:solidFill>
              <a:latin typeface="Century Gothic" panose="020B0502020202020204" pitchFamily="34" charset="0"/>
              <a:cs typeface="Calibri"/>
            </a:rPr>
            <a:t> </a:t>
          </a:r>
          <a:r>
            <a:rPr lang="en-US" sz="1800" b="1" spc="-10" dirty="0">
              <a:solidFill>
                <a:srgbClr val="231F20"/>
              </a:solidFill>
              <a:latin typeface="Century Gothic" panose="020B0502020202020204" pitchFamily="34" charset="0"/>
              <a:cs typeface="Calibri"/>
            </a:rPr>
            <a:t>take</a:t>
          </a:r>
          <a:r>
            <a:rPr lang="en-US" sz="1800" b="1" spc="-20" dirty="0">
              <a:solidFill>
                <a:srgbClr val="231F20"/>
              </a:solidFill>
              <a:latin typeface="Century Gothic" panose="020B0502020202020204" pitchFamily="34" charset="0"/>
              <a:cs typeface="Calibri"/>
            </a:rPr>
            <a:t> </a:t>
          </a:r>
          <a:r>
            <a:rPr lang="en-US" sz="1800" b="1" spc="-5" dirty="0">
              <a:solidFill>
                <a:srgbClr val="231F20"/>
              </a:solidFill>
              <a:latin typeface="Century Gothic" panose="020B0502020202020204" pitchFamily="34" charset="0"/>
              <a:cs typeface="Calibri"/>
            </a:rPr>
            <a:t>the</a:t>
          </a:r>
          <a:r>
            <a:rPr lang="en-US" sz="1800" b="1" spc="-20" dirty="0">
              <a:solidFill>
                <a:srgbClr val="231F20"/>
              </a:solidFill>
              <a:latin typeface="Century Gothic" panose="020B0502020202020204" pitchFamily="34" charset="0"/>
              <a:cs typeface="Calibri"/>
            </a:rPr>
            <a:t> </a:t>
          </a:r>
          <a:r>
            <a:rPr lang="en-US" sz="1800" b="1" spc="-5" dirty="0">
              <a:solidFill>
                <a:srgbClr val="231F20"/>
              </a:solidFill>
              <a:latin typeface="Century Gothic" panose="020B0502020202020204" pitchFamily="34" charset="0"/>
              <a:cs typeface="Calibri"/>
            </a:rPr>
            <a:t>company</a:t>
          </a:r>
          <a:r>
            <a:rPr lang="en-US" sz="1800" b="1" spc="-20" dirty="0">
              <a:solidFill>
                <a:srgbClr val="231F20"/>
              </a:solidFill>
              <a:latin typeface="Century Gothic" panose="020B0502020202020204" pitchFamily="34" charset="0"/>
              <a:cs typeface="Calibri"/>
            </a:rPr>
            <a:t> </a:t>
          </a:r>
          <a:r>
            <a:rPr lang="en-US" sz="1800" dirty="0">
              <a:solidFill>
                <a:srgbClr val="231F20"/>
              </a:solidFill>
              <a:latin typeface="Century Gothic" panose="020B0502020202020204" pitchFamily="34" charset="0"/>
              <a:cs typeface="Calibri"/>
            </a:rPr>
            <a:t>in</a:t>
          </a:r>
          <a:r>
            <a:rPr lang="en-US" sz="1800" spc="-25" dirty="0">
              <a:solidFill>
                <a:srgbClr val="231F20"/>
              </a:solidFill>
              <a:latin typeface="Century Gothic" panose="020B0502020202020204" pitchFamily="34" charset="0"/>
              <a:cs typeface="Calibri"/>
            </a:rPr>
            <a:t> </a:t>
          </a:r>
          <a:r>
            <a:rPr lang="en-US" sz="1800" spc="-5" dirty="0">
              <a:solidFill>
                <a:srgbClr val="231F20"/>
              </a:solidFill>
              <a:latin typeface="Century Gothic" panose="020B0502020202020204" pitchFamily="34" charset="0"/>
              <a:cs typeface="Calibri"/>
            </a:rPr>
            <a:t>a </a:t>
          </a:r>
          <a:r>
            <a:rPr lang="en-US" sz="1800" spc="-10" dirty="0">
              <a:solidFill>
                <a:srgbClr val="231F20"/>
              </a:solidFill>
              <a:latin typeface="Century Gothic" panose="020B0502020202020204" pitchFamily="34" charset="0"/>
              <a:cs typeface="Calibri"/>
            </a:rPr>
            <a:t>different</a:t>
          </a:r>
          <a:r>
            <a:rPr lang="en-US" sz="1800" spc="-20" dirty="0">
              <a:solidFill>
                <a:srgbClr val="231F20"/>
              </a:solidFill>
              <a:latin typeface="Century Gothic" panose="020B0502020202020204" pitchFamily="34" charset="0"/>
              <a:cs typeface="Calibri"/>
            </a:rPr>
            <a:t> </a:t>
          </a:r>
          <a:r>
            <a:rPr lang="en-US" sz="1800" spc="-5" dirty="0">
              <a:solidFill>
                <a:srgbClr val="231F20"/>
              </a:solidFill>
              <a:latin typeface="Century Gothic" panose="020B0502020202020204" pitchFamily="34" charset="0"/>
              <a:cs typeface="Calibri"/>
            </a:rPr>
            <a:t>direction</a:t>
          </a:r>
          <a:r>
            <a:rPr lang="en-US" sz="1800" spc="-20" dirty="0">
              <a:solidFill>
                <a:srgbClr val="231F20"/>
              </a:solidFill>
              <a:latin typeface="Century Gothic" panose="020B0502020202020204" pitchFamily="34" charset="0"/>
              <a:cs typeface="Calibri"/>
            </a:rPr>
            <a:t>               </a:t>
          </a:r>
          <a:r>
            <a:rPr lang="en-US" sz="1800" dirty="0">
              <a:solidFill>
                <a:srgbClr val="231F20"/>
              </a:solidFill>
              <a:latin typeface="Century Gothic" panose="020B0502020202020204" pitchFamily="34" charset="0"/>
              <a:cs typeface="Calibri"/>
            </a:rPr>
            <a:t>and </a:t>
          </a:r>
          <a:r>
            <a:rPr lang="en-US" sz="1800" spc="-15" dirty="0">
              <a:solidFill>
                <a:srgbClr val="231F20"/>
              </a:solidFill>
              <a:latin typeface="Century Gothic" panose="020B0502020202020204" pitchFamily="34" charset="0"/>
              <a:cs typeface="Calibri"/>
            </a:rPr>
            <a:t>eliminate </a:t>
          </a:r>
          <a:r>
            <a:rPr lang="en-US" sz="1800" spc="-5" dirty="0">
              <a:solidFill>
                <a:srgbClr val="231F20"/>
              </a:solidFill>
              <a:latin typeface="Century Gothic" panose="020B0502020202020204" pitchFamily="34" charset="0"/>
              <a:cs typeface="Calibri"/>
            </a:rPr>
            <a:t>our</a:t>
          </a:r>
          <a:r>
            <a:rPr lang="en-US" sz="1800" spc="-40" dirty="0">
              <a:solidFill>
                <a:srgbClr val="231F20"/>
              </a:solidFill>
              <a:latin typeface="Century Gothic" panose="020B0502020202020204" pitchFamily="34" charset="0"/>
              <a:cs typeface="Calibri"/>
            </a:rPr>
            <a:t> </a:t>
          </a:r>
          <a:r>
            <a:rPr lang="en-US" sz="1800" spc="-25" dirty="0">
              <a:solidFill>
                <a:srgbClr val="231F20"/>
              </a:solidFill>
              <a:latin typeface="Century Gothic" panose="020B0502020202020204" pitchFamily="34" charset="0"/>
              <a:cs typeface="Calibri"/>
            </a:rPr>
            <a:t>division?</a:t>
          </a:r>
          <a:endParaRPr lang="en-US" sz="1800" dirty="0"/>
        </a:p>
      </dgm:t>
    </dgm:pt>
    <dgm:pt modelId="{5B6C65EE-4615-4457-B528-7DC63E4BD620}" type="parTrans" cxnId="{3434C72D-9785-486F-AC27-4D8346722A73}">
      <dgm:prSet/>
      <dgm:spPr/>
      <dgm:t>
        <a:bodyPr/>
        <a:lstStyle/>
        <a:p>
          <a:endParaRPr lang="en-US"/>
        </a:p>
      </dgm:t>
    </dgm:pt>
    <dgm:pt modelId="{85F14C87-66AF-4BE7-9018-57EEE2A5E187}" type="sibTrans" cxnId="{3434C72D-9785-486F-AC27-4D8346722A73}">
      <dgm:prSet/>
      <dgm:spPr/>
      <dgm:t>
        <a:bodyPr/>
        <a:lstStyle/>
        <a:p>
          <a:endParaRPr lang="en-US"/>
        </a:p>
      </dgm:t>
    </dgm:pt>
    <dgm:pt modelId="{FD69C511-285F-4BB8-BBA8-DF894E53BB36}">
      <dgm:prSet phldrT="[Text]" custT="1"/>
      <dgm:spPr/>
      <dgm:t>
        <a:bodyPr/>
        <a:lstStyle/>
        <a:p>
          <a:pPr algn="just"/>
          <a:r>
            <a:rPr lang="en-US" sz="1800" spc="-30" dirty="0">
              <a:solidFill>
                <a:srgbClr val="231F20"/>
              </a:solidFill>
              <a:latin typeface="Century Gothic" panose="020B0502020202020204" pitchFamily="34" charset="0"/>
              <a:cs typeface="Calibri"/>
            </a:rPr>
            <a:t>2. If </a:t>
          </a:r>
          <a:r>
            <a:rPr lang="en-US" sz="1800" spc="-5" dirty="0">
              <a:solidFill>
                <a:srgbClr val="231F20"/>
              </a:solidFill>
              <a:latin typeface="Century Gothic" panose="020B0502020202020204" pitchFamily="34" charset="0"/>
              <a:cs typeface="Calibri"/>
            </a:rPr>
            <a:t>the </a:t>
          </a:r>
          <a:r>
            <a:rPr lang="en-US" sz="1800" spc="-10" dirty="0">
              <a:solidFill>
                <a:srgbClr val="231F20"/>
              </a:solidFill>
              <a:latin typeface="Century Gothic" panose="020B0502020202020204" pitchFamily="34" charset="0"/>
              <a:cs typeface="Calibri"/>
            </a:rPr>
            <a:t>owner retires </a:t>
          </a:r>
          <a:r>
            <a:rPr lang="en-US" sz="1800" spc="-5" dirty="0">
              <a:solidFill>
                <a:srgbClr val="231F20"/>
              </a:solidFill>
              <a:latin typeface="Century Gothic" panose="020B0502020202020204" pitchFamily="34" charset="0"/>
              <a:cs typeface="Calibri"/>
            </a:rPr>
            <a:t>or </a:t>
          </a:r>
          <a:r>
            <a:rPr lang="en-US" sz="1800" spc="-15" dirty="0">
              <a:solidFill>
                <a:srgbClr val="231F20"/>
              </a:solidFill>
              <a:latin typeface="Century Gothic" panose="020B0502020202020204" pitchFamily="34" charset="0"/>
              <a:cs typeface="Calibri"/>
            </a:rPr>
            <a:t>leaves, will </a:t>
          </a:r>
          <a:r>
            <a:rPr lang="en-US" sz="1800" b="1" spc="-5" dirty="0">
              <a:solidFill>
                <a:srgbClr val="231F20"/>
              </a:solidFill>
              <a:latin typeface="Century Gothic" panose="020B0502020202020204" pitchFamily="34" charset="0"/>
              <a:cs typeface="Calibri"/>
            </a:rPr>
            <a:t>the company </a:t>
          </a:r>
          <a:r>
            <a:rPr lang="en-US" sz="1800" b="1" dirty="0">
              <a:solidFill>
                <a:srgbClr val="231F20"/>
              </a:solidFill>
              <a:latin typeface="Century Gothic" panose="020B0502020202020204" pitchFamily="34" charset="0"/>
              <a:cs typeface="Calibri"/>
            </a:rPr>
            <a:t>shut its</a:t>
          </a:r>
          <a:r>
            <a:rPr lang="en-US" sz="1800" b="1" spc="-145" dirty="0">
              <a:solidFill>
                <a:srgbClr val="231F20"/>
              </a:solidFill>
              <a:latin typeface="Century Gothic" panose="020B0502020202020204" pitchFamily="34" charset="0"/>
              <a:cs typeface="Calibri"/>
            </a:rPr>
            <a:t> </a:t>
          </a:r>
          <a:r>
            <a:rPr lang="en-US" sz="1800" b="1" spc="-30" dirty="0">
              <a:solidFill>
                <a:srgbClr val="231F20"/>
              </a:solidFill>
              <a:latin typeface="Century Gothic" panose="020B0502020202020204" pitchFamily="34" charset="0"/>
              <a:cs typeface="Calibri"/>
            </a:rPr>
            <a:t>doors</a:t>
          </a:r>
          <a:r>
            <a:rPr lang="en-US" sz="1800" spc="-30" dirty="0">
              <a:solidFill>
                <a:srgbClr val="231F20"/>
              </a:solidFill>
              <a:latin typeface="Century Gothic" panose="020B0502020202020204" pitchFamily="34" charset="0"/>
              <a:cs typeface="Calibri"/>
            </a:rPr>
            <a:t>?</a:t>
          </a:r>
          <a:endParaRPr lang="en-US" sz="1800" dirty="0"/>
        </a:p>
      </dgm:t>
    </dgm:pt>
    <dgm:pt modelId="{1A2E7A1C-E5A2-4BB5-9E73-A23EBA6554A8}" type="parTrans" cxnId="{F65A1B81-0AEE-48F2-B644-0C6144C419D4}">
      <dgm:prSet/>
      <dgm:spPr/>
      <dgm:t>
        <a:bodyPr/>
        <a:lstStyle/>
        <a:p>
          <a:endParaRPr lang="en-US"/>
        </a:p>
      </dgm:t>
    </dgm:pt>
    <dgm:pt modelId="{40580BF6-77C0-4D68-A120-D1D25347DE2F}" type="sibTrans" cxnId="{F65A1B81-0AEE-48F2-B644-0C6144C419D4}">
      <dgm:prSet/>
      <dgm:spPr/>
      <dgm:t>
        <a:bodyPr/>
        <a:lstStyle/>
        <a:p>
          <a:endParaRPr lang="en-US"/>
        </a:p>
      </dgm:t>
    </dgm:pt>
    <dgm:pt modelId="{E3F58A6B-54BA-4C62-8A1D-A927DCEF0585}">
      <dgm:prSet phldrT="[Text]" custT="1"/>
      <dgm:spPr/>
      <dgm:t>
        <a:bodyPr/>
        <a:lstStyle/>
        <a:p>
          <a:pPr algn="just"/>
          <a:r>
            <a:rPr lang="en-US" sz="1800" spc="-10" dirty="0">
              <a:solidFill>
                <a:srgbClr val="231F20"/>
              </a:solidFill>
              <a:latin typeface="Century Gothic" panose="020B0502020202020204" pitchFamily="34" charset="0"/>
              <a:cs typeface="Calibri"/>
            </a:rPr>
            <a:t>3. Will </a:t>
          </a:r>
          <a:r>
            <a:rPr lang="en-US" sz="1800" spc="15" dirty="0">
              <a:solidFill>
                <a:srgbClr val="231F20"/>
              </a:solidFill>
              <a:latin typeface="Century Gothic" panose="020B0502020202020204" pitchFamily="34" charset="0"/>
              <a:cs typeface="Calibri"/>
            </a:rPr>
            <a:t>I </a:t>
          </a:r>
          <a:r>
            <a:rPr lang="en-US" sz="1800" spc="-5" dirty="0">
              <a:solidFill>
                <a:srgbClr val="231F20"/>
              </a:solidFill>
              <a:latin typeface="Century Gothic" panose="020B0502020202020204" pitchFamily="34" charset="0"/>
              <a:cs typeface="Calibri"/>
            </a:rPr>
            <a:t>still </a:t>
          </a:r>
          <a:r>
            <a:rPr lang="en-US" sz="1800" b="1" spc="-5" dirty="0">
              <a:solidFill>
                <a:srgbClr val="231F20"/>
              </a:solidFill>
              <a:latin typeface="Century Gothic" panose="020B0502020202020204" pitchFamily="34" charset="0"/>
              <a:cs typeface="Calibri"/>
            </a:rPr>
            <a:t>have a</a:t>
          </a:r>
          <a:r>
            <a:rPr lang="en-US" sz="1800" b="1" spc="-125" dirty="0">
              <a:solidFill>
                <a:srgbClr val="231F20"/>
              </a:solidFill>
              <a:latin typeface="Century Gothic" panose="020B0502020202020204" pitchFamily="34" charset="0"/>
              <a:cs typeface="Calibri"/>
            </a:rPr>
            <a:t> </a:t>
          </a:r>
          <a:r>
            <a:rPr lang="en-US" sz="1800" b="1" spc="-40" dirty="0">
              <a:solidFill>
                <a:srgbClr val="231F20"/>
              </a:solidFill>
              <a:latin typeface="Century Gothic" panose="020B0502020202020204" pitchFamily="34" charset="0"/>
              <a:cs typeface="Calibri"/>
            </a:rPr>
            <a:t>job</a:t>
          </a:r>
          <a:r>
            <a:rPr lang="en-US" sz="1800" spc="-40" dirty="0">
              <a:solidFill>
                <a:srgbClr val="231F20"/>
              </a:solidFill>
              <a:latin typeface="Century Gothic" panose="020B0502020202020204" pitchFamily="34" charset="0"/>
              <a:cs typeface="Calibri"/>
            </a:rPr>
            <a:t>?</a:t>
          </a:r>
          <a:endParaRPr lang="en-US" sz="1800" dirty="0"/>
        </a:p>
      </dgm:t>
    </dgm:pt>
    <dgm:pt modelId="{AE12AEAF-377D-48A1-81A8-A70A2481A123}" type="parTrans" cxnId="{30AF99B9-B0FF-4DCC-A3EF-DF04E2688EAE}">
      <dgm:prSet/>
      <dgm:spPr/>
      <dgm:t>
        <a:bodyPr/>
        <a:lstStyle/>
        <a:p>
          <a:endParaRPr lang="en-US"/>
        </a:p>
      </dgm:t>
    </dgm:pt>
    <dgm:pt modelId="{E923ABFD-30C1-45B3-A062-52152929B121}" type="sibTrans" cxnId="{30AF99B9-B0FF-4DCC-A3EF-DF04E2688EAE}">
      <dgm:prSet/>
      <dgm:spPr/>
      <dgm:t>
        <a:bodyPr/>
        <a:lstStyle/>
        <a:p>
          <a:endParaRPr lang="en-US"/>
        </a:p>
      </dgm:t>
    </dgm:pt>
    <dgm:pt modelId="{0058DFBC-3B89-4ABD-814D-0BED6D43C131}">
      <dgm:prSet phldrT="[Text]" custT="1"/>
      <dgm:spPr/>
      <dgm:t>
        <a:bodyPr/>
        <a:lstStyle/>
        <a:p>
          <a:pPr algn="just"/>
          <a:r>
            <a:rPr lang="en-US" sz="1800" spc="-30" dirty="0">
              <a:solidFill>
                <a:srgbClr val="231F20"/>
              </a:solidFill>
              <a:latin typeface="Century Gothic" panose="020B0502020202020204" pitchFamily="34" charset="0"/>
              <a:cs typeface="Calibri"/>
            </a:rPr>
            <a:t>4. If </a:t>
          </a:r>
          <a:r>
            <a:rPr lang="en-US" sz="1800" spc="-5" dirty="0">
              <a:solidFill>
                <a:srgbClr val="231F20"/>
              </a:solidFill>
              <a:latin typeface="Century Gothic" panose="020B0502020202020204" pitchFamily="34" charset="0"/>
              <a:cs typeface="Calibri"/>
            </a:rPr>
            <a:t>my </a:t>
          </a:r>
          <a:r>
            <a:rPr lang="en-US" sz="1800" b="1" spc="-5" dirty="0">
              <a:solidFill>
                <a:srgbClr val="231F20"/>
              </a:solidFill>
              <a:latin typeface="Century Gothic" panose="020B0502020202020204" pitchFamily="34" charset="0"/>
              <a:cs typeface="Calibri"/>
            </a:rPr>
            <a:t>boss </a:t>
          </a:r>
          <a:r>
            <a:rPr lang="en-US" sz="1800" b="1" spc="-10" dirty="0">
              <a:solidFill>
                <a:srgbClr val="231F20"/>
              </a:solidFill>
              <a:latin typeface="Century Gothic" panose="020B0502020202020204" pitchFamily="34" charset="0"/>
              <a:cs typeface="Calibri"/>
            </a:rPr>
            <a:t>moves to another department</a:t>
          </a:r>
          <a:r>
            <a:rPr lang="en-US" sz="1800" spc="-10" dirty="0">
              <a:solidFill>
                <a:srgbClr val="231F20"/>
              </a:solidFill>
              <a:latin typeface="Century Gothic" panose="020B0502020202020204" pitchFamily="34" charset="0"/>
              <a:cs typeface="Calibri"/>
            </a:rPr>
            <a:t>, </a:t>
          </a:r>
          <a:r>
            <a:rPr lang="en-US" sz="1800" dirty="0">
              <a:solidFill>
                <a:srgbClr val="231F20"/>
              </a:solidFill>
              <a:latin typeface="Century Gothic" panose="020B0502020202020204" pitchFamily="34" charset="0"/>
              <a:cs typeface="Calibri"/>
            </a:rPr>
            <a:t>who </a:t>
          </a:r>
          <a:r>
            <a:rPr lang="en-US" sz="1800" spc="-15" dirty="0">
              <a:solidFill>
                <a:srgbClr val="231F20"/>
              </a:solidFill>
              <a:latin typeface="Century Gothic" panose="020B0502020202020204" pitchFamily="34" charset="0"/>
              <a:cs typeface="Calibri"/>
            </a:rPr>
            <a:t>will </a:t>
          </a:r>
          <a:r>
            <a:rPr lang="en-US" sz="1800" spc="15" dirty="0">
              <a:solidFill>
                <a:srgbClr val="231F20"/>
              </a:solidFill>
              <a:latin typeface="Century Gothic" panose="020B0502020202020204" pitchFamily="34" charset="0"/>
              <a:cs typeface="Calibri"/>
            </a:rPr>
            <a:t>I</a:t>
          </a:r>
          <a:r>
            <a:rPr lang="en-US" sz="1800" spc="-160" dirty="0">
              <a:solidFill>
                <a:srgbClr val="231F20"/>
              </a:solidFill>
              <a:latin typeface="Century Gothic" panose="020B0502020202020204" pitchFamily="34" charset="0"/>
              <a:cs typeface="Calibri"/>
            </a:rPr>
            <a:t> </a:t>
          </a:r>
          <a:r>
            <a:rPr lang="en-US" sz="1800" spc="-5" dirty="0">
              <a:solidFill>
                <a:srgbClr val="231F20"/>
              </a:solidFill>
              <a:latin typeface="Century Gothic" panose="020B0502020202020204" pitchFamily="34" charset="0"/>
              <a:cs typeface="Calibri"/>
            </a:rPr>
            <a:t>report </a:t>
          </a:r>
          <a:r>
            <a:rPr lang="en-US" sz="1800" spc="-50" dirty="0">
              <a:solidFill>
                <a:srgbClr val="231F20"/>
              </a:solidFill>
              <a:latin typeface="Century Gothic" panose="020B0502020202020204" pitchFamily="34" charset="0"/>
              <a:cs typeface="Calibri"/>
            </a:rPr>
            <a:t>to?</a:t>
          </a:r>
          <a:endParaRPr lang="en-US" sz="1800" dirty="0"/>
        </a:p>
      </dgm:t>
    </dgm:pt>
    <dgm:pt modelId="{ECAD7537-0211-4F5A-9899-79C5DC4C978D}" type="parTrans" cxnId="{22F1E239-E80C-4B4F-9E39-030B999F7E03}">
      <dgm:prSet/>
      <dgm:spPr/>
      <dgm:t>
        <a:bodyPr/>
        <a:lstStyle/>
        <a:p>
          <a:endParaRPr lang="en-US"/>
        </a:p>
      </dgm:t>
    </dgm:pt>
    <dgm:pt modelId="{471F48A9-6967-40B2-B67E-99D9C13AD002}" type="sibTrans" cxnId="{22F1E239-E80C-4B4F-9E39-030B999F7E03}">
      <dgm:prSet/>
      <dgm:spPr/>
      <dgm:t>
        <a:bodyPr/>
        <a:lstStyle/>
        <a:p>
          <a:endParaRPr lang="en-US"/>
        </a:p>
      </dgm:t>
    </dgm:pt>
    <dgm:pt modelId="{05C5B6FA-79A2-472F-AF3B-F76408101CDB}">
      <dgm:prSet phldrT="[Text]" custT="1"/>
      <dgm:spPr/>
      <dgm:t>
        <a:bodyPr/>
        <a:lstStyle/>
        <a:p>
          <a:pPr algn="just"/>
          <a:r>
            <a:rPr lang="en-US" sz="1800" spc="-10" dirty="0">
              <a:solidFill>
                <a:srgbClr val="231F20"/>
              </a:solidFill>
              <a:latin typeface="Century Gothic" panose="020B0502020202020204" pitchFamily="34" charset="0"/>
              <a:cs typeface="Calibri"/>
            </a:rPr>
            <a:t>5. How </a:t>
          </a:r>
          <a:r>
            <a:rPr lang="en-US" sz="1800" spc="-15" dirty="0">
              <a:solidFill>
                <a:srgbClr val="231F20"/>
              </a:solidFill>
              <a:latin typeface="Century Gothic" panose="020B0502020202020204" pitchFamily="34" charset="0"/>
              <a:cs typeface="Calibri"/>
            </a:rPr>
            <a:t>will </a:t>
          </a:r>
          <a:r>
            <a:rPr lang="en-US" sz="1800" spc="-5" dirty="0">
              <a:solidFill>
                <a:srgbClr val="231F20"/>
              </a:solidFill>
              <a:latin typeface="Century Gothic" panose="020B0502020202020204" pitchFamily="34" charset="0"/>
              <a:cs typeface="Calibri"/>
            </a:rPr>
            <a:t>that </a:t>
          </a:r>
          <a:r>
            <a:rPr lang="en-US" sz="1800" b="1" dirty="0">
              <a:solidFill>
                <a:srgbClr val="231F20"/>
              </a:solidFill>
              <a:latin typeface="Century Gothic" panose="020B0502020202020204" pitchFamily="34" charset="0"/>
              <a:cs typeface="Calibri"/>
            </a:rPr>
            <a:t>affect </a:t>
          </a:r>
          <a:r>
            <a:rPr lang="en-US" sz="1800" b="1" spc="-5" dirty="0">
              <a:solidFill>
                <a:srgbClr val="231F20"/>
              </a:solidFill>
              <a:latin typeface="Century Gothic" panose="020B0502020202020204" pitchFamily="34" charset="0"/>
              <a:cs typeface="Calibri"/>
            </a:rPr>
            <a:t>my </a:t>
          </a:r>
          <a:r>
            <a:rPr lang="en-US" sz="1800" b="1" spc="-10" dirty="0">
              <a:solidFill>
                <a:srgbClr val="231F20"/>
              </a:solidFill>
              <a:latin typeface="Century Gothic" panose="020B0502020202020204" pitchFamily="34" charset="0"/>
              <a:cs typeface="Calibri"/>
            </a:rPr>
            <a:t>annual review </a:t>
          </a:r>
          <a:r>
            <a:rPr lang="en-US" sz="1800" b="1" dirty="0">
              <a:solidFill>
                <a:srgbClr val="231F20"/>
              </a:solidFill>
              <a:latin typeface="Century Gothic" panose="020B0502020202020204" pitchFamily="34" charset="0"/>
              <a:cs typeface="Calibri"/>
            </a:rPr>
            <a:t>and </a:t>
          </a:r>
          <a:r>
            <a:rPr lang="en-US" sz="1800" b="1" spc="-5" dirty="0">
              <a:solidFill>
                <a:srgbClr val="231F20"/>
              </a:solidFill>
              <a:latin typeface="Century Gothic" panose="020B0502020202020204" pitchFamily="34" charset="0"/>
              <a:cs typeface="Calibri"/>
            </a:rPr>
            <a:t>my</a:t>
          </a:r>
          <a:r>
            <a:rPr lang="en-US" sz="1800" b="1" spc="-170" dirty="0">
              <a:solidFill>
                <a:srgbClr val="231F20"/>
              </a:solidFill>
              <a:latin typeface="Century Gothic" panose="020B0502020202020204" pitchFamily="34" charset="0"/>
              <a:cs typeface="Calibri"/>
            </a:rPr>
            <a:t> </a:t>
          </a:r>
          <a:r>
            <a:rPr lang="en-US" sz="1800" b="1" spc="-25" dirty="0">
              <a:solidFill>
                <a:srgbClr val="231F20"/>
              </a:solidFill>
              <a:latin typeface="Century Gothic" panose="020B0502020202020204" pitchFamily="34" charset="0"/>
              <a:cs typeface="Calibri"/>
            </a:rPr>
            <a:t>bonus</a:t>
          </a:r>
          <a:r>
            <a:rPr lang="en-US" sz="1800" spc="-25" dirty="0">
              <a:solidFill>
                <a:srgbClr val="231F20"/>
              </a:solidFill>
              <a:latin typeface="Century Gothic" panose="020B0502020202020204" pitchFamily="34" charset="0"/>
              <a:cs typeface="Calibri"/>
            </a:rPr>
            <a:t>?</a:t>
          </a:r>
          <a:endParaRPr lang="en-US" sz="1800" dirty="0"/>
        </a:p>
      </dgm:t>
    </dgm:pt>
    <dgm:pt modelId="{B2B52179-1BC8-4FAD-914C-CAACC238F635}" type="parTrans" cxnId="{D1FC6223-9065-482F-B2BD-A4690E4CAF65}">
      <dgm:prSet/>
      <dgm:spPr/>
      <dgm:t>
        <a:bodyPr/>
        <a:lstStyle/>
        <a:p>
          <a:endParaRPr lang="en-US"/>
        </a:p>
      </dgm:t>
    </dgm:pt>
    <dgm:pt modelId="{05080326-6DAE-4DC4-B9D2-F1BF718CFC28}" type="sibTrans" cxnId="{D1FC6223-9065-482F-B2BD-A4690E4CAF65}">
      <dgm:prSet/>
      <dgm:spPr/>
      <dgm:t>
        <a:bodyPr/>
        <a:lstStyle/>
        <a:p>
          <a:endParaRPr lang="en-US"/>
        </a:p>
      </dgm:t>
    </dgm:pt>
    <dgm:pt modelId="{8591CEB6-E83E-4317-93C3-4A3B22AA9103}">
      <dgm:prSet phldrT="[Text]" custT="1"/>
      <dgm:spPr/>
      <dgm:t>
        <a:bodyPr/>
        <a:lstStyle/>
        <a:p>
          <a:pPr algn="just"/>
          <a:r>
            <a:rPr lang="en-US" sz="1800" spc="-35" dirty="0">
              <a:solidFill>
                <a:srgbClr val="231F20"/>
              </a:solidFill>
              <a:latin typeface="Century Gothic" panose="020B0502020202020204" pitchFamily="34" charset="0"/>
              <a:cs typeface="Calibri"/>
            </a:rPr>
            <a:t>6. Are </a:t>
          </a:r>
          <a:r>
            <a:rPr lang="en-US" sz="1800" spc="-10" dirty="0">
              <a:solidFill>
                <a:srgbClr val="231F20"/>
              </a:solidFill>
              <a:latin typeface="Century Gothic" panose="020B0502020202020204" pitchFamily="34" charset="0"/>
              <a:cs typeface="Calibri"/>
            </a:rPr>
            <a:t>there </a:t>
          </a:r>
          <a:r>
            <a:rPr lang="en-US" sz="1800" b="1" dirty="0">
              <a:solidFill>
                <a:srgbClr val="231F20"/>
              </a:solidFill>
              <a:latin typeface="Century Gothic" panose="020B0502020202020204" pitchFamily="34" charset="0"/>
              <a:cs typeface="Calibri"/>
            </a:rPr>
            <a:t>any </a:t>
          </a:r>
          <a:r>
            <a:rPr lang="en-US" sz="1800" b="1" spc="-20" dirty="0">
              <a:solidFill>
                <a:srgbClr val="231F20"/>
              </a:solidFill>
              <a:latin typeface="Century Gothic" panose="020B0502020202020204" pitchFamily="34" charset="0"/>
              <a:cs typeface="Calibri"/>
            </a:rPr>
            <a:t>legitimate </a:t>
          </a:r>
          <a:r>
            <a:rPr lang="en-US" sz="1800" b="1" spc="-5" dirty="0">
              <a:solidFill>
                <a:srgbClr val="231F20"/>
              </a:solidFill>
              <a:latin typeface="Century Gothic" panose="020B0502020202020204" pitchFamily="34" charset="0"/>
              <a:cs typeface="Calibri"/>
            </a:rPr>
            <a:t>opportunities </a:t>
          </a:r>
          <a:r>
            <a:rPr lang="en-US" sz="1800" spc="-10" dirty="0">
              <a:solidFill>
                <a:srgbClr val="231F20"/>
              </a:solidFill>
              <a:latin typeface="Century Gothic" panose="020B0502020202020204" pitchFamily="34" charset="0"/>
              <a:cs typeface="Calibri"/>
            </a:rPr>
            <a:t>for </a:t>
          </a:r>
          <a:r>
            <a:rPr lang="en-US" sz="1800" spc="-5" dirty="0">
              <a:solidFill>
                <a:srgbClr val="231F20"/>
              </a:solidFill>
              <a:latin typeface="Century Gothic" panose="020B0502020202020204" pitchFamily="34" charset="0"/>
              <a:cs typeface="Calibri"/>
            </a:rPr>
            <a:t>advancement</a:t>
          </a:r>
          <a:r>
            <a:rPr lang="en-US" sz="1800" spc="-80" dirty="0">
              <a:solidFill>
                <a:srgbClr val="231F20"/>
              </a:solidFill>
              <a:latin typeface="Century Gothic" panose="020B0502020202020204" pitchFamily="34" charset="0"/>
              <a:cs typeface="Calibri"/>
            </a:rPr>
            <a:t> </a:t>
          </a:r>
          <a:r>
            <a:rPr lang="en-US" sz="1800" spc="-35" dirty="0">
              <a:solidFill>
                <a:srgbClr val="231F20"/>
              </a:solidFill>
              <a:latin typeface="Century Gothic" panose="020B0502020202020204" pitchFamily="34" charset="0"/>
              <a:cs typeface="Calibri"/>
            </a:rPr>
            <a:t>here?</a:t>
          </a:r>
          <a:r>
            <a:rPr lang="en-US" sz="1800" dirty="0">
              <a:latin typeface="Century Gothic" panose="020B0502020202020204" pitchFamily="34" charset="0"/>
            </a:rPr>
            <a:t>	</a:t>
          </a:r>
          <a:endParaRPr lang="en-US" sz="1800" dirty="0"/>
        </a:p>
      </dgm:t>
    </dgm:pt>
    <dgm:pt modelId="{7DD7D7FD-91D1-4719-9BF5-D97AF14052B0}" type="parTrans" cxnId="{0CD262FB-9610-4541-92DA-9B2374905FB9}">
      <dgm:prSet/>
      <dgm:spPr/>
      <dgm:t>
        <a:bodyPr/>
        <a:lstStyle/>
        <a:p>
          <a:endParaRPr lang="en-US"/>
        </a:p>
      </dgm:t>
    </dgm:pt>
    <dgm:pt modelId="{E573CB7D-6773-4915-82DB-FCE7C207289D}" type="sibTrans" cxnId="{0CD262FB-9610-4541-92DA-9B2374905FB9}">
      <dgm:prSet/>
      <dgm:spPr/>
      <dgm:t>
        <a:bodyPr/>
        <a:lstStyle/>
        <a:p>
          <a:endParaRPr lang="en-US"/>
        </a:p>
      </dgm:t>
    </dgm:pt>
    <dgm:pt modelId="{18158C95-63A6-413C-BB81-4E7177F89972}">
      <dgm:prSet phldrT="[Text]" custT="1"/>
      <dgm:spPr/>
      <dgm:t>
        <a:bodyPr/>
        <a:lstStyle/>
        <a:p>
          <a:pPr algn="just"/>
          <a:r>
            <a:rPr lang="en-US" sz="1800" spc="-10" dirty="0">
              <a:solidFill>
                <a:srgbClr val="231F20"/>
              </a:solidFill>
              <a:latin typeface="Century Gothic" panose="020B0502020202020204" pitchFamily="34" charset="0"/>
              <a:cs typeface="Calibri"/>
            </a:rPr>
            <a:t>7. How</a:t>
          </a:r>
          <a:r>
            <a:rPr lang="en-US" sz="1800" spc="-25" dirty="0">
              <a:solidFill>
                <a:srgbClr val="231F20"/>
              </a:solidFill>
              <a:latin typeface="Century Gothic" panose="020B0502020202020204" pitchFamily="34" charset="0"/>
              <a:cs typeface="Calibri"/>
            </a:rPr>
            <a:t> </a:t>
          </a:r>
          <a:r>
            <a:rPr lang="en-US" sz="1800" b="1" spc="-15" dirty="0">
              <a:solidFill>
                <a:srgbClr val="231F20"/>
              </a:solidFill>
              <a:latin typeface="Century Gothic" panose="020B0502020202020204" pitchFamily="34" charset="0"/>
              <a:cs typeface="Calibri"/>
            </a:rPr>
            <a:t>long</a:t>
          </a:r>
          <a:r>
            <a:rPr lang="en-US" sz="1800" b="1" spc="-25" dirty="0">
              <a:solidFill>
                <a:srgbClr val="231F20"/>
              </a:solidFill>
              <a:latin typeface="Century Gothic" panose="020B0502020202020204" pitchFamily="34" charset="0"/>
              <a:cs typeface="Calibri"/>
            </a:rPr>
            <a:t> </a:t>
          </a:r>
          <a:r>
            <a:rPr lang="en-US" sz="1800" b="1" spc="-10" dirty="0">
              <a:solidFill>
                <a:srgbClr val="231F20"/>
              </a:solidFill>
              <a:latin typeface="Century Gothic" panose="020B0502020202020204" pitchFamily="34" charset="0"/>
              <a:cs typeface="Calibri"/>
            </a:rPr>
            <a:t>am</a:t>
          </a:r>
          <a:r>
            <a:rPr lang="en-US" sz="1800" b="1" spc="-25" dirty="0">
              <a:solidFill>
                <a:srgbClr val="231F20"/>
              </a:solidFill>
              <a:latin typeface="Century Gothic" panose="020B0502020202020204" pitchFamily="34" charset="0"/>
              <a:cs typeface="Calibri"/>
            </a:rPr>
            <a:t> </a:t>
          </a:r>
          <a:r>
            <a:rPr lang="en-US" sz="1800" b="1" spc="15" dirty="0">
              <a:solidFill>
                <a:srgbClr val="231F20"/>
              </a:solidFill>
              <a:latin typeface="Century Gothic" panose="020B0502020202020204" pitchFamily="34" charset="0"/>
              <a:cs typeface="Calibri"/>
            </a:rPr>
            <a:t>I</a:t>
          </a:r>
          <a:r>
            <a:rPr lang="en-US" sz="1800" b="1" spc="-25" dirty="0">
              <a:solidFill>
                <a:srgbClr val="231F20"/>
              </a:solidFill>
              <a:latin typeface="Century Gothic" panose="020B0502020202020204" pitchFamily="34" charset="0"/>
              <a:cs typeface="Calibri"/>
            </a:rPr>
            <a:t> going </a:t>
          </a:r>
          <a:r>
            <a:rPr lang="en-US" sz="1800" b="1" spc="-10" dirty="0">
              <a:solidFill>
                <a:srgbClr val="231F20"/>
              </a:solidFill>
              <a:latin typeface="Century Gothic" panose="020B0502020202020204" pitchFamily="34" charset="0"/>
              <a:cs typeface="Calibri"/>
            </a:rPr>
            <a:t>to</a:t>
          </a:r>
          <a:r>
            <a:rPr lang="en-US" sz="1800" b="1" spc="-25" dirty="0">
              <a:solidFill>
                <a:srgbClr val="231F20"/>
              </a:solidFill>
              <a:latin typeface="Century Gothic" panose="020B0502020202020204" pitchFamily="34" charset="0"/>
              <a:cs typeface="Calibri"/>
            </a:rPr>
            <a:t> </a:t>
          </a:r>
          <a:r>
            <a:rPr lang="en-US" sz="1800" b="1" dirty="0">
              <a:solidFill>
                <a:srgbClr val="231F20"/>
              </a:solidFill>
              <a:latin typeface="Century Gothic" panose="020B0502020202020204" pitchFamily="34" charset="0"/>
              <a:cs typeface="Calibri"/>
            </a:rPr>
            <a:t>be</a:t>
          </a:r>
          <a:r>
            <a:rPr lang="en-US" sz="1800" b="1" spc="-25" dirty="0">
              <a:solidFill>
                <a:srgbClr val="231F20"/>
              </a:solidFill>
              <a:latin typeface="Century Gothic" panose="020B0502020202020204" pitchFamily="34" charset="0"/>
              <a:cs typeface="Calibri"/>
            </a:rPr>
            <a:t> </a:t>
          </a:r>
          <a:r>
            <a:rPr lang="en-US" sz="1800" b="1" spc="5" dirty="0">
              <a:solidFill>
                <a:srgbClr val="231F20"/>
              </a:solidFill>
              <a:latin typeface="Century Gothic" panose="020B0502020202020204" pitchFamily="34" charset="0"/>
              <a:cs typeface="Calibri"/>
            </a:rPr>
            <a:t>stuck</a:t>
          </a:r>
          <a:r>
            <a:rPr lang="en-US" sz="1800" b="1" spc="-25" dirty="0">
              <a:solidFill>
                <a:srgbClr val="231F20"/>
              </a:solidFill>
              <a:latin typeface="Century Gothic" panose="020B0502020202020204" pitchFamily="34" charset="0"/>
              <a:cs typeface="Calibri"/>
            </a:rPr>
            <a:t> </a:t>
          </a:r>
          <a:r>
            <a:rPr lang="en-US" sz="1800" dirty="0">
              <a:solidFill>
                <a:srgbClr val="231F20"/>
              </a:solidFill>
              <a:latin typeface="Century Gothic" panose="020B0502020202020204" pitchFamily="34" charset="0"/>
              <a:cs typeface="Calibri"/>
            </a:rPr>
            <a:t>in</a:t>
          </a:r>
          <a:r>
            <a:rPr lang="en-US" sz="1800" spc="-25" dirty="0">
              <a:solidFill>
                <a:srgbClr val="231F20"/>
              </a:solidFill>
              <a:latin typeface="Century Gothic" panose="020B0502020202020204" pitchFamily="34" charset="0"/>
              <a:cs typeface="Calibri"/>
            </a:rPr>
            <a:t> </a:t>
          </a:r>
          <a:r>
            <a:rPr lang="en-US" sz="1800" spc="-5" dirty="0">
              <a:solidFill>
                <a:srgbClr val="231F20"/>
              </a:solidFill>
              <a:latin typeface="Century Gothic" panose="020B0502020202020204" pitchFamily="34" charset="0"/>
              <a:cs typeface="Calibri"/>
            </a:rPr>
            <a:t>this</a:t>
          </a:r>
          <a:r>
            <a:rPr lang="en-US" sz="1800" spc="-25" dirty="0">
              <a:solidFill>
                <a:srgbClr val="231F20"/>
              </a:solidFill>
              <a:latin typeface="Century Gothic" panose="020B0502020202020204" pitchFamily="34" charset="0"/>
              <a:cs typeface="Calibri"/>
            </a:rPr>
            <a:t> position?</a:t>
          </a:r>
          <a:endParaRPr lang="en-US" sz="1800" dirty="0"/>
        </a:p>
      </dgm:t>
    </dgm:pt>
    <dgm:pt modelId="{EDA6571F-B5E6-4D53-926A-E0517D63EA77}" type="parTrans" cxnId="{F132D0A5-96D6-42FF-9539-0BBAC039228B}">
      <dgm:prSet/>
      <dgm:spPr/>
      <dgm:t>
        <a:bodyPr/>
        <a:lstStyle/>
        <a:p>
          <a:endParaRPr lang="en-US"/>
        </a:p>
      </dgm:t>
    </dgm:pt>
    <dgm:pt modelId="{6C75F640-7C9E-4FDC-868D-A50E3543D292}" type="sibTrans" cxnId="{F132D0A5-96D6-42FF-9539-0BBAC039228B}">
      <dgm:prSet/>
      <dgm:spPr/>
      <dgm:t>
        <a:bodyPr/>
        <a:lstStyle/>
        <a:p>
          <a:endParaRPr lang="en-US"/>
        </a:p>
      </dgm:t>
    </dgm:pt>
    <dgm:pt modelId="{8F3B91E7-CCA7-47AB-AAE8-510B386016F2}">
      <dgm:prSet phldrT="[Text]" custT="1"/>
      <dgm:spPr/>
      <dgm:t>
        <a:bodyPr/>
        <a:lstStyle/>
        <a:p>
          <a:pPr algn="just"/>
          <a:r>
            <a:rPr lang="en-US" sz="1800" spc="-15" dirty="0">
              <a:solidFill>
                <a:srgbClr val="231F20"/>
              </a:solidFill>
              <a:latin typeface="Century Gothic" panose="020B0502020202020204" pitchFamily="34" charset="0"/>
              <a:cs typeface="Calibri"/>
            </a:rPr>
            <a:t>8. What’s </a:t>
          </a:r>
          <a:r>
            <a:rPr lang="en-US" sz="1800" spc="-5" dirty="0">
              <a:solidFill>
                <a:srgbClr val="231F20"/>
              </a:solidFill>
              <a:latin typeface="Century Gothic" panose="020B0502020202020204" pitchFamily="34" charset="0"/>
              <a:cs typeface="Calibri"/>
            </a:rPr>
            <a:t>the </a:t>
          </a:r>
          <a:r>
            <a:rPr lang="en-US" sz="1800" b="1" spc="-5" dirty="0">
              <a:solidFill>
                <a:srgbClr val="231F20"/>
              </a:solidFill>
              <a:latin typeface="Century Gothic" panose="020B0502020202020204" pitchFamily="34" charset="0"/>
              <a:cs typeface="Calibri"/>
            </a:rPr>
            <a:t>probability of </a:t>
          </a:r>
          <a:r>
            <a:rPr lang="en-US" sz="1800" b="1" spc="-25" dirty="0">
              <a:solidFill>
                <a:srgbClr val="231F20"/>
              </a:solidFill>
              <a:latin typeface="Century Gothic" panose="020B0502020202020204" pitchFamily="34" charset="0"/>
              <a:cs typeface="Calibri"/>
            </a:rPr>
            <a:t>getting </a:t>
          </a:r>
          <a:r>
            <a:rPr lang="en-US" sz="1800" b="1" spc="-5" dirty="0">
              <a:solidFill>
                <a:srgbClr val="231F20"/>
              </a:solidFill>
              <a:latin typeface="Century Gothic" panose="020B0502020202020204" pitchFamily="34" charset="0"/>
              <a:cs typeface="Calibri"/>
            </a:rPr>
            <a:t>a </a:t>
          </a:r>
          <a:r>
            <a:rPr lang="en-US" sz="1800" b="1" spc="-10" dirty="0">
              <a:solidFill>
                <a:srgbClr val="231F20"/>
              </a:solidFill>
              <a:latin typeface="Century Gothic" panose="020B0502020202020204" pitchFamily="34" charset="0"/>
              <a:cs typeface="Calibri"/>
            </a:rPr>
            <a:t>promotion </a:t>
          </a:r>
          <a:r>
            <a:rPr lang="en-US" sz="1800" dirty="0">
              <a:solidFill>
                <a:srgbClr val="231F20"/>
              </a:solidFill>
              <a:latin typeface="Century Gothic" panose="020B0502020202020204" pitchFamily="34" charset="0"/>
              <a:cs typeface="Calibri"/>
            </a:rPr>
            <a:t>at </a:t>
          </a:r>
          <a:r>
            <a:rPr lang="en-US" sz="1800" spc="-5" dirty="0">
              <a:solidFill>
                <a:srgbClr val="231F20"/>
              </a:solidFill>
              <a:latin typeface="Century Gothic" panose="020B0502020202020204" pitchFamily="34" charset="0"/>
              <a:cs typeface="Calibri"/>
            </a:rPr>
            <a:t>this</a:t>
          </a:r>
          <a:r>
            <a:rPr lang="en-US" sz="1800" spc="-135" dirty="0">
              <a:solidFill>
                <a:srgbClr val="231F20"/>
              </a:solidFill>
              <a:latin typeface="Century Gothic" panose="020B0502020202020204" pitchFamily="34" charset="0"/>
              <a:cs typeface="Calibri"/>
            </a:rPr>
            <a:t> </a:t>
          </a:r>
          <a:r>
            <a:rPr lang="en-US" sz="1800" spc="-25" dirty="0">
              <a:solidFill>
                <a:srgbClr val="231F20"/>
              </a:solidFill>
              <a:latin typeface="Century Gothic" panose="020B0502020202020204" pitchFamily="34" charset="0"/>
              <a:cs typeface="Calibri"/>
            </a:rPr>
            <a:t>company?</a:t>
          </a:r>
          <a:endParaRPr lang="en-US" sz="1800" dirty="0"/>
        </a:p>
      </dgm:t>
    </dgm:pt>
    <dgm:pt modelId="{18A089DF-96E6-42A1-81C1-2682295BCCD6}" type="parTrans" cxnId="{9D6C7E76-D1CA-4DDE-9FAA-EC4A8B1D5D07}">
      <dgm:prSet/>
      <dgm:spPr/>
      <dgm:t>
        <a:bodyPr/>
        <a:lstStyle/>
        <a:p>
          <a:endParaRPr lang="en-US"/>
        </a:p>
      </dgm:t>
    </dgm:pt>
    <dgm:pt modelId="{68FBA985-E22C-4982-A1B6-B14CFAE6D342}" type="sibTrans" cxnId="{9D6C7E76-D1CA-4DDE-9FAA-EC4A8B1D5D07}">
      <dgm:prSet/>
      <dgm:spPr/>
      <dgm:t>
        <a:bodyPr/>
        <a:lstStyle/>
        <a:p>
          <a:endParaRPr lang="en-US"/>
        </a:p>
      </dgm:t>
    </dgm:pt>
    <dgm:pt modelId="{279E70EF-ED92-45B5-8101-D24EC2FC817B}">
      <dgm:prSet phldrT="[Text]" custT="1"/>
      <dgm:spPr/>
      <dgm:t>
        <a:bodyPr/>
        <a:lstStyle/>
        <a:p>
          <a:pPr algn="just"/>
          <a:r>
            <a:rPr lang="en-US" sz="1800" dirty="0">
              <a:solidFill>
                <a:srgbClr val="231F20"/>
              </a:solidFill>
              <a:latin typeface="Century Gothic" panose="020B0502020202020204" pitchFamily="34" charset="0"/>
              <a:cs typeface="Calibri"/>
            </a:rPr>
            <a:t>9. What </a:t>
          </a:r>
          <a:r>
            <a:rPr lang="en-US" sz="1800" spc="-15" dirty="0">
              <a:solidFill>
                <a:srgbClr val="231F20"/>
              </a:solidFill>
              <a:latin typeface="Century Gothic" panose="020B0502020202020204" pitchFamily="34" charset="0"/>
              <a:cs typeface="Calibri"/>
            </a:rPr>
            <a:t>will </a:t>
          </a:r>
          <a:r>
            <a:rPr lang="en-US" sz="1800" dirty="0">
              <a:solidFill>
                <a:srgbClr val="231F20"/>
              </a:solidFill>
              <a:latin typeface="Century Gothic" panose="020B0502020202020204" pitchFamily="34" charset="0"/>
              <a:cs typeface="Calibri"/>
            </a:rPr>
            <a:t>it </a:t>
          </a:r>
          <a:r>
            <a:rPr lang="en-US" sz="1800" b="1" spc="-10" dirty="0">
              <a:solidFill>
                <a:srgbClr val="231F20"/>
              </a:solidFill>
              <a:latin typeface="Century Gothic" panose="020B0502020202020204" pitchFamily="34" charset="0"/>
              <a:cs typeface="Calibri"/>
            </a:rPr>
            <a:t>take for me to </a:t>
          </a:r>
          <a:r>
            <a:rPr lang="en-US" sz="1800" b="1" dirty="0">
              <a:solidFill>
                <a:srgbClr val="231F20"/>
              </a:solidFill>
              <a:latin typeface="Century Gothic" panose="020B0502020202020204" pitchFamily="34" charset="0"/>
              <a:cs typeface="Calibri"/>
            </a:rPr>
            <a:t>be</a:t>
          </a:r>
          <a:r>
            <a:rPr lang="en-US" sz="1800" b="1" spc="-145" dirty="0">
              <a:solidFill>
                <a:srgbClr val="231F20"/>
              </a:solidFill>
              <a:latin typeface="Century Gothic" panose="020B0502020202020204" pitchFamily="34" charset="0"/>
              <a:cs typeface="Calibri"/>
            </a:rPr>
            <a:t> </a:t>
          </a:r>
          <a:r>
            <a:rPr lang="en-US" sz="1800" b="1" spc="-25" dirty="0">
              <a:solidFill>
                <a:srgbClr val="231F20"/>
              </a:solidFill>
              <a:latin typeface="Century Gothic" panose="020B0502020202020204" pitchFamily="34" charset="0"/>
              <a:cs typeface="Calibri"/>
            </a:rPr>
            <a:t>promoted</a:t>
          </a:r>
          <a:r>
            <a:rPr lang="en-US" sz="1800" spc="-25" dirty="0">
              <a:solidFill>
                <a:srgbClr val="231F20"/>
              </a:solidFill>
              <a:latin typeface="Century Gothic" panose="020B0502020202020204" pitchFamily="34" charset="0"/>
              <a:cs typeface="Calibri"/>
            </a:rPr>
            <a:t>?</a:t>
          </a:r>
          <a:endParaRPr lang="en-US" sz="1800" dirty="0"/>
        </a:p>
      </dgm:t>
    </dgm:pt>
    <dgm:pt modelId="{5E5791AF-D3CC-467C-AC2E-8B9002B542D4}" type="parTrans" cxnId="{1BE9F8FF-618A-4A51-BDDB-0204491CBE5F}">
      <dgm:prSet/>
      <dgm:spPr/>
      <dgm:t>
        <a:bodyPr/>
        <a:lstStyle/>
        <a:p>
          <a:endParaRPr lang="en-US"/>
        </a:p>
      </dgm:t>
    </dgm:pt>
    <dgm:pt modelId="{AD4D509B-1AC3-4224-83B6-C7F514DE819D}" type="sibTrans" cxnId="{1BE9F8FF-618A-4A51-BDDB-0204491CBE5F}">
      <dgm:prSet/>
      <dgm:spPr/>
      <dgm:t>
        <a:bodyPr/>
        <a:lstStyle/>
        <a:p>
          <a:endParaRPr lang="en-US"/>
        </a:p>
      </dgm:t>
    </dgm:pt>
    <dgm:pt modelId="{6D62895D-EED2-4D57-9D2C-D4F87EAA66AF}" type="pres">
      <dgm:prSet presAssocID="{4DC4D12D-DB75-4B6C-8B22-035208546602}" presName="vert0" presStyleCnt="0">
        <dgm:presLayoutVars>
          <dgm:dir/>
          <dgm:animOne val="branch"/>
          <dgm:animLvl val="lvl"/>
        </dgm:presLayoutVars>
      </dgm:prSet>
      <dgm:spPr/>
    </dgm:pt>
    <dgm:pt modelId="{1D6A298F-D371-41E1-BC93-9DE7056C4794}" type="pres">
      <dgm:prSet presAssocID="{72468319-47C0-4007-80A1-22667CBB1F84}" presName="thickLine" presStyleLbl="alignNode1" presStyleIdx="0" presStyleCnt="1"/>
      <dgm:spPr>
        <a:ln w="28575">
          <a:solidFill>
            <a:srgbClr val="C00000"/>
          </a:solidFill>
        </a:ln>
      </dgm:spPr>
    </dgm:pt>
    <dgm:pt modelId="{463CAD7C-AA45-4AF0-B641-0D34D0A6E941}" type="pres">
      <dgm:prSet presAssocID="{72468319-47C0-4007-80A1-22667CBB1F84}" presName="horz1" presStyleCnt="0"/>
      <dgm:spPr/>
    </dgm:pt>
    <dgm:pt modelId="{C61EDD79-CB46-4169-A318-C5FBBB3655FA}" type="pres">
      <dgm:prSet presAssocID="{72468319-47C0-4007-80A1-22667CBB1F84}" presName="tx1" presStyleLbl="revTx" presStyleIdx="0" presStyleCnt="10"/>
      <dgm:spPr/>
    </dgm:pt>
    <dgm:pt modelId="{36B90254-F75D-41BA-B4F6-95A829942ECB}" type="pres">
      <dgm:prSet presAssocID="{72468319-47C0-4007-80A1-22667CBB1F84}" presName="vert1" presStyleCnt="0"/>
      <dgm:spPr/>
    </dgm:pt>
    <dgm:pt modelId="{DD3B8D5C-326B-4149-90D7-9278AAF36A46}" type="pres">
      <dgm:prSet presAssocID="{219444A0-510A-44E5-A06B-9E0F583D8C51}" presName="vertSpace2a" presStyleCnt="0"/>
      <dgm:spPr/>
    </dgm:pt>
    <dgm:pt modelId="{B8092EEA-1AB6-4152-90DE-E1FD50FA2AB4}" type="pres">
      <dgm:prSet presAssocID="{219444A0-510A-44E5-A06B-9E0F583D8C51}" presName="horz2" presStyleCnt="0"/>
      <dgm:spPr/>
    </dgm:pt>
    <dgm:pt modelId="{D0B5DC5D-CC66-423F-B1D3-EC0B9352C42F}" type="pres">
      <dgm:prSet presAssocID="{219444A0-510A-44E5-A06B-9E0F583D8C51}" presName="horzSpace2" presStyleCnt="0"/>
      <dgm:spPr/>
    </dgm:pt>
    <dgm:pt modelId="{4C2F5392-F72A-4BAF-BF24-AD8C0CB14C4C}" type="pres">
      <dgm:prSet presAssocID="{219444A0-510A-44E5-A06B-9E0F583D8C51}" presName="tx2" presStyleLbl="revTx" presStyleIdx="1" presStyleCnt="10"/>
      <dgm:spPr/>
    </dgm:pt>
    <dgm:pt modelId="{FB236AB7-5D77-48BF-9FEC-82A8CAEE8843}" type="pres">
      <dgm:prSet presAssocID="{219444A0-510A-44E5-A06B-9E0F583D8C51}" presName="vert2" presStyleCnt="0"/>
      <dgm:spPr/>
    </dgm:pt>
    <dgm:pt modelId="{EF7D4958-C41D-4DAC-90C9-2264E7FE3B60}" type="pres">
      <dgm:prSet presAssocID="{219444A0-510A-44E5-A06B-9E0F583D8C51}" presName="thinLine2b" presStyleLbl="callout" presStyleIdx="0" presStyleCnt="9"/>
      <dgm:spPr>
        <a:ln w="28575">
          <a:solidFill>
            <a:srgbClr val="C00000"/>
          </a:solidFill>
        </a:ln>
      </dgm:spPr>
    </dgm:pt>
    <dgm:pt modelId="{7B19D7CA-25CC-4209-B9E8-E096F36DF37B}" type="pres">
      <dgm:prSet presAssocID="{219444A0-510A-44E5-A06B-9E0F583D8C51}" presName="vertSpace2b" presStyleCnt="0"/>
      <dgm:spPr/>
    </dgm:pt>
    <dgm:pt modelId="{83CA81B2-2C02-43DC-ADA0-57C5CD096F08}" type="pres">
      <dgm:prSet presAssocID="{FD69C511-285F-4BB8-BBA8-DF894E53BB36}" presName="horz2" presStyleCnt="0"/>
      <dgm:spPr/>
    </dgm:pt>
    <dgm:pt modelId="{B3487B56-117B-4FBD-BEAC-4A0F3EED3D6A}" type="pres">
      <dgm:prSet presAssocID="{FD69C511-285F-4BB8-BBA8-DF894E53BB36}" presName="horzSpace2" presStyleCnt="0"/>
      <dgm:spPr/>
    </dgm:pt>
    <dgm:pt modelId="{66A4985F-E6DA-4256-884D-5B611A5251AD}" type="pres">
      <dgm:prSet presAssocID="{FD69C511-285F-4BB8-BBA8-DF894E53BB36}" presName="tx2" presStyleLbl="revTx" presStyleIdx="2" presStyleCnt="10"/>
      <dgm:spPr/>
    </dgm:pt>
    <dgm:pt modelId="{18C58B56-4039-46D9-91B1-AD1A356A812C}" type="pres">
      <dgm:prSet presAssocID="{FD69C511-285F-4BB8-BBA8-DF894E53BB36}" presName="vert2" presStyleCnt="0"/>
      <dgm:spPr/>
    </dgm:pt>
    <dgm:pt modelId="{E4196E40-4CAA-4E97-BC63-5991571D45DD}" type="pres">
      <dgm:prSet presAssocID="{FD69C511-285F-4BB8-BBA8-DF894E53BB36}" presName="thinLine2b" presStyleLbl="callout" presStyleIdx="1" presStyleCnt="9"/>
      <dgm:spPr>
        <a:ln w="28575">
          <a:solidFill>
            <a:srgbClr val="C00000"/>
          </a:solidFill>
        </a:ln>
      </dgm:spPr>
    </dgm:pt>
    <dgm:pt modelId="{B9662220-860D-47C6-AAE6-A9FDEC33C20A}" type="pres">
      <dgm:prSet presAssocID="{FD69C511-285F-4BB8-BBA8-DF894E53BB36}" presName="vertSpace2b" presStyleCnt="0"/>
      <dgm:spPr/>
    </dgm:pt>
    <dgm:pt modelId="{E3432436-CF3B-49D5-8438-63E24030C6F3}" type="pres">
      <dgm:prSet presAssocID="{E3F58A6B-54BA-4C62-8A1D-A927DCEF0585}" presName="horz2" presStyleCnt="0"/>
      <dgm:spPr/>
    </dgm:pt>
    <dgm:pt modelId="{36E09367-DCF6-4568-B558-46A32104D5C2}" type="pres">
      <dgm:prSet presAssocID="{E3F58A6B-54BA-4C62-8A1D-A927DCEF0585}" presName="horzSpace2" presStyleCnt="0"/>
      <dgm:spPr/>
    </dgm:pt>
    <dgm:pt modelId="{9C34BFA7-B069-48D2-885B-C707164F35F7}" type="pres">
      <dgm:prSet presAssocID="{E3F58A6B-54BA-4C62-8A1D-A927DCEF0585}" presName="tx2" presStyleLbl="revTx" presStyleIdx="3" presStyleCnt="10"/>
      <dgm:spPr/>
    </dgm:pt>
    <dgm:pt modelId="{F6BC4D43-F15F-41B3-9928-D07308D45943}" type="pres">
      <dgm:prSet presAssocID="{E3F58A6B-54BA-4C62-8A1D-A927DCEF0585}" presName="vert2" presStyleCnt="0"/>
      <dgm:spPr/>
    </dgm:pt>
    <dgm:pt modelId="{CB707694-2C90-4FBD-ADEB-2E227191AE62}" type="pres">
      <dgm:prSet presAssocID="{E3F58A6B-54BA-4C62-8A1D-A927DCEF0585}" presName="thinLine2b" presStyleLbl="callout" presStyleIdx="2" presStyleCnt="9"/>
      <dgm:spPr>
        <a:ln w="28575">
          <a:solidFill>
            <a:srgbClr val="C00000"/>
          </a:solidFill>
        </a:ln>
      </dgm:spPr>
    </dgm:pt>
    <dgm:pt modelId="{9E5EFF71-EE05-433F-8036-4F87992D9BB4}" type="pres">
      <dgm:prSet presAssocID="{E3F58A6B-54BA-4C62-8A1D-A927DCEF0585}" presName="vertSpace2b" presStyleCnt="0"/>
      <dgm:spPr/>
    </dgm:pt>
    <dgm:pt modelId="{FFFAA24B-CA9F-4A7A-9277-87BCB96AAEBA}" type="pres">
      <dgm:prSet presAssocID="{0058DFBC-3B89-4ABD-814D-0BED6D43C131}" presName="horz2" presStyleCnt="0"/>
      <dgm:spPr/>
    </dgm:pt>
    <dgm:pt modelId="{E5D21021-D6FD-4D0E-9A21-913A751C1964}" type="pres">
      <dgm:prSet presAssocID="{0058DFBC-3B89-4ABD-814D-0BED6D43C131}" presName="horzSpace2" presStyleCnt="0"/>
      <dgm:spPr/>
    </dgm:pt>
    <dgm:pt modelId="{1051CFA2-4152-4351-86E2-A266414E7098}" type="pres">
      <dgm:prSet presAssocID="{0058DFBC-3B89-4ABD-814D-0BED6D43C131}" presName="tx2" presStyleLbl="revTx" presStyleIdx="4" presStyleCnt="10"/>
      <dgm:spPr/>
    </dgm:pt>
    <dgm:pt modelId="{71723460-E0A0-4994-91C6-2D48DB889265}" type="pres">
      <dgm:prSet presAssocID="{0058DFBC-3B89-4ABD-814D-0BED6D43C131}" presName="vert2" presStyleCnt="0"/>
      <dgm:spPr/>
    </dgm:pt>
    <dgm:pt modelId="{66B1864A-2DCB-43B8-9706-677F8F3DA4D6}" type="pres">
      <dgm:prSet presAssocID="{0058DFBC-3B89-4ABD-814D-0BED6D43C131}" presName="thinLine2b" presStyleLbl="callout" presStyleIdx="3" presStyleCnt="9"/>
      <dgm:spPr>
        <a:ln w="28575">
          <a:solidFill>
            <a:srgbClr val="C00000"/>
          </a:solidFill>
        </a:ln>
      </dgm:spPr>
    </dgm:pt>
    <dgm:pt modelId="{0329C3F8-8305-490D-8E22-705DE7EAFEE9}" type="pres">
      <dgm:prSet presAssocID="{0058DFBC-3B89-4ABD-814D-0BED6D43C131}" presName="vertSpace2b" presStyleCnt="0"/>
      <dgm:spPr/>
    </dgm:pt>
    <dgm:pt modelId="{7992C81A-A79C-427D-9100-C8C93B661510}" type="pres">
      <dgm:prSet presAssocID="{05C5B6FA-79A2-472F-AF3B-F76408101CDB}" presName="horz2" presStyleCnt="0"/>
      <dgm:spPr/>
    </dgm:pt>
    <dgm:pt modelId="{775475DD-C22D-4324-84A5-C9B8A614C8F9}" type="pres">
      <dgm:prSet presAssocID="{05C5B6FA-79A2-472F-AF3B-F76408101CDB}" presName="horzSpace2" presStyleCnt="0"/>
      <dgm:spPr/>
    </dgm:pt>
    <dgm:pt modelId="{5E95C0A8-EED3-4708-A8E7-5B94CCE9EE5A}" type="pres">
      <dgm:prSet presAssocID="{05C5B6FA-79A2-472F-AF3B-F76408101CDB}" presName="tx2" presStyleLbl="revTx" presStyleIdx="5" presStyleCnt="10"/>
      <dgm:spPr/>
    </dgm:pt>
    <dgm:pt modelId="{1D47CCD6-1002-4E6C-8DDC-E5E413E6F8CE}" type="pres">
      <dgm:prSet presAssocID="{05C5B6FA-79A2-472F-AF3B-F76408101CDB}" presName="vert2" presStyleCnt="0"/>
      <dgm:spPr/>
    </dgm:pt>
    <dgm:pt modelId="{D90BD986-0107-481E-A337-57DB748DE504}" type="pres">
      <dgm:prSet presAssocID="{05C5B6FA-79A2-472F-AF3B-F76408101CDB}" presName="thinLine2b" presStyleLbl="callout" presStyleIdx="4" presStyleCnt="9"/>
      <dgm:spPr>
        <a:ln w="28575">
          <a:solidFill>
            <a:srgbClr val="C00000"/>
          </a:solidFill>
        </a:ln>
      </dgm:spPr>
    </dgm:pt>
    <dgm:pt modelId="{4F4B3C5D-C8CE-4938-A057-C3198C1A9317}" type="pres">
      <dgm:prSet presAssocID="{05C5B6FA-79A2-472F-AF3B-F76408101CDB}" presName="vertSpace2b" presStyleCnt="0"/>
      <dgm:spPr/>
    </dgm:pt>
    <dgm:pt modelId="{52F96563-05F6-4F3C-B63F-01EF178B1A4E}" type="pres">
      <dgm:prSet presAssocID="{8591CEB6-E83E-4317-93C3-4A3B22AA9103}" presName="horz2" presStyleCnt="0"/>
      <dgm:spPr/>
    </dgm:pt>
    <dgm:pt modelId="{333584EF-0404-4C30-A1C0-8B97BB7C64A5}" type="pres">
      <dgm:prSet presAssocID="{8591CEB6-E83E-4317-93C3-4A3B22AA9103}" presName="horzSpace2" presStyleCnt="0"/>
      <dgm:spPr/>
    </dgm:pt>
    <dgm:pt modelId="{030994D5-07E9-4A44-9F13-39A72F09FB81}" type="pres">
      <dgm:prSet presAssocID="{8591CEB6-E83E-4317-93C3-4A3B22AA9103}" presName="tx2" presStyleLbl="revTx" presStyleIdx="6" presStyleCnt="10"/>
      <dgm:spPr/>
    </dgm:pt>
    <dgm:pt modelId="{91575DF0-85E2-447C-8327-80FE4148734D}" type="pres">
      <dgm:prSet presAssocID="{8591CEB6-E83E-4317-93C3-4A3B22AA9103}" presName="vert2" presStyleCnt="0"/>
      <dgm:spPr/>
    </dgm:pt>
    <dgm:pt modelId="{272C8B0B-165E-40A8-BB2F-778897CD85FE}" type="pres">
      <dgm:prSet presAssocID="{8591CEB6-E83E-4317-93C3-4A3B22AA9103}" presName="thinLine2b" presStyleLbl="callout" presStyleIdx="5" presStyleCnt="9"/>
      <dgm:spPr>
        <a:ln w="28575">
          <a:solidFill>
            <a:srgbClr val="C00000"/>
          </a:solidFill>
        </a:ln>
      </dgm:spPr>
    </dgm:pt>
    <dgm:pt modelId="{F68D78E3-B9D2-4A9B-9807-C964398331D3}" type="pres">
      <dgm:prSet presAssocID="{8591CEB6-E83E-4317-93C3-4A3B22AA9103}" presName="vertSpace2b" presStyleCnt="0"/>
      <dgm:spPr/>
    </dgm:pt>
    <dgm:pt modelId="{3D508AB3-5521-4C87-9651-0AE3F072E944}" type="pres">
      <dgm:prSet presAssocID="{18158C95-63A6-413C-BB81-4E7177F89972}" presName="horz2" presStyleCnt="0"/>
      <dgm:spPr/>
    </dgm:pt>
    <dgm:pt modelId="{2F081176-DA4D-41BF-9568-F086A6C49CAF}" type="pres">
      <dgm:prSet presAssocID="{18158C95-63A6-413C-BB81-4E7177F89972}" presName="horzSpace2" presStyleCnt="0"/>
      <dgm:spPr/>
    </dgm:pt>
    <dgm:pt modelId="{53222D30-AC01-43F3-939F-B502EDE73123}" type="pres">
      <dgm:prSet presAssocID="{18158C95-63A6-413C-BB81-4E7177F89972}" presName="tx2" presStyleLbl="revTx" presStyleIdx="7" presStyleCnt="10"/>
      <dgm:spPr/>
    </dgm:pt>
    <dgm:pt modelId="{F47E1431-1FAC-4ECE-801F-222C97D8C6F2}" type="pres">
      <dgm:prSet presAssocID="{18158C95-63A6-413C-BB81-4E7177F89972}" presName="vert2" presStyleCnt="0"/>
      <dgm:spPr/>
    </dgm:pt>
    <dgm:pt modelId="{D0D123AE-BA0A-4022-B887-3250458FC77F}" type="pres">
      <dgm:prSet presAssocID="{18158C95-63A6-413C-BB81-4E7177F89972}" presName="thinLine2b" presStyleLbl="callout" presStyleIdx="6" presStyleCnt="9"/>
      <dgm:spPr>
        <a:ln w="28575">
          <a:solidFill>
            <a:srgbClr val="C00000"/>
          </a:solidFill>
        </a:ln>
      </dgm:spPr>
    </dgm:pt>
    <dgm:pt modelId="{D72130B6-E089-46BD-8758-F2273377B712}" type="pres">
      <dgm:prSet presAssocID="{18158C95-63A6-413C-BB81-4E7177F89972}" presName="vertSpace2b" presStyleCnt="0"/>
      <dgm:spPr/>
    </dgm:pt>
    <dgm:pt modelId="{7031E5A4-AA5D-47FD-ACDD-FAEC2DFE7ADB}" type="pres">
      <dgm:prSet presAssocID="{8F3B91E7-CCA7-47AB-AAE8-510B386016F2}" presName="horz2" presStyleCnt="0"/>
      <dgm:spPr/>
    </dgm:pt>
    <dgm:pt modelId="{F3900890-2911-44E1-B418-0BB34D94781C}" type="pres">
      <dgm:prSet presAssocID="{8F3B91E7-CCA7-47AB-AAE8-510B386016F2}" presName="horzSpace2" presStyleCnt="0"/>
      <dgm:spPr/>
    </dgm:pt>
    <dgm:pt modelId="{32822C73-42CD-4AF2-8911-3CD7B5DFB385}" type="pres">
      <dgm:prSet presAssocID="{8F3B91E7-CCA7-47AB-AAE8-510B386016F2}" presName="tx2" presStyleLbl="revTx" presStyleIdx="8" presStyleCnt="10"/>
      <dgm:spPr/>
    </dgm:pt>
    <dgm:pt modelId="{91B57AC8-102D-476C-8675-3E00085B2AE2}" type="pres">
      <dgm:prSet presAssocID="{8F3B91E7-CCA7-47AB-AAE8-510B386016F2}" presName="vert2" presStyleCnt="0"/>
      <dgm:spPr/>
    </dgm:pt>
    <dgm:pt modelId="{E159CC2C-1C3D-4011-A440-B3C7BF87567D}" type="pres">
      <dgm:prSet presAssocID="{8F3B91E7-CCA7-47AB-AAE8-510B386016F2}" presName="thinLine2b" presStyleLbl="callout" presStyleIdx="7" presStyleCnt="9"/>
      <dgm:spPr>
        <a:ln w="28575">
          <a:solidFill>
            <a:srgbClr val="C00000"/>
          </a:solidFill>
        </a:ln>
      </dgm:spPr>
    </dgm:pt>
    <dgm:pt modelId="{53FEE60A-24FE-4AD9-8370-8E01A4442260}" type="pres">
      <dgm:prSet presAssocID="{8F3B91E7-CCA7-47AB-AAE8-510B386016F2}" presName="vertSpace2b" presStyleCnt="0"/>
      <dgm:spPr/>
    </dgm:pt>
    <dgm:pt modelId="{41B97B8C-0580-4BAC-ACEA-1821B0F6D8AC}" type="pres">
      <dgm:prSet presAssocID="{279E70EF-ED92-45B5-8101-D24EC2FC817B}" presName="horz2" presStyleCnt="0"/>
      <dgm:spPr/>
    </dgm:pt>
    <dgm:pt modelId="{7E166CDD-0C37-4C5F-A0AA-5590ED988D72}" type="pres">
      <dgm:prSet presAssocID="{279E70EF-ED92-45B5-8101-D24EC2FC817B}" presName="horzSpace2" presStyleCnt="0"/>
      <dgm:spPr/>
    </dgm:pt>
    <dgm:pt modelId="{0EE689AB-2C46-4BD6-903B-7088D35C0A80}" type="pres">
      <dgm:prSet presAssocID="{279E70EF-ED92-45B5-8101-D24EC2FC817B}" presName="tx2" presStyleLbl="revTx" presStyleIdx="9" presStyleCnt="10"/>
      <dgm:spPr/>
    </dgm:pt>
    <dgm:pt modelId="{1AF3E259-EE38-47F2-97D4-DFDF583879D4}" type="pres">
      <dgm:prSet presAssocID="{279E70EF-ED92-45B5-8101-D24EC2FC817B}" presName="vert2" presStyleCnt="0"/>
      <dgm:spPr/>
    </dgm:pt>
    <dgm:pt modelId="{9E6AB877-F79F-4D06-96DD-2106DB75306E}" type="pres">
      <dgm:prSet presAssocID="{279E70EF-ED92-45B5-8101-D24EC2FC817B}" presName="thinLine2b" presStyleLbl="callout" presStyleIdx="8" presStyleCnt="9"/>
      <dgm:spPr>
        <a:ln w="28575">
          <a:solidFill>
            <a:srgbClr val="C00000"/>
          </a:solidFill>
        </a:ln>
      </dgm:spPr>
    </dgm:pt>
    <dgm:pt modelId="{AADC22E0-509F-4329-BD91-007ACFFD0EB4}" type="pres">
      <dgm:prSet presAssocID="{279E70EF-ED92-45B5-8101-D24EC2FC817B}" presName="vertSpace2b" presStyleCnt="0"/>
      <dgm:spPr/>
    </dgm:pt>
  </dgm:ptLst>
  <dgm:cxnLst>
    <dgm:cxn modelId="{5EF94304-8843-47E7-8F2D-6481B93F614F}" type="presOf" srcId="{219444A0-510A-44E5-A06B-9E0F583D8C51}" destId="{4C2F5392-F72A-4BAF-BF24-AD8C0CB14C4C}" srcOrd="0" destOrd="0" presId="urn:microsoft.com/office/officeart/2008/layout/LinedList"/>
    <dgm:cxn modelId="{D1FC6223-9065-482F-B2BD-A4690E4CAF65}" srcId="{72468319-47C0-4007-80A1-22667CBB1F84}" destId="{05C5B6FA-79A2-472F-AF3B-F76408101CDB}" srcOrd="4" destOrd="0" parTransId="{B2B52179-1BC8-4FAD-914C-CAACC238F635}" sibTransId="{05080326-6DAE-4DC4-B9D2-F1BF718CFC28}"/>
    <dgm:cxn modelId="{4C819E23-0121-4D2B-BDD3-3C9220BE4F35}" type="presOf" srcId="{18158C95-63A6-413C-BB81-4E7177F89972}" destId="{53222D30-AC01-43F3-939F-B502EDE73123}" srcOrd="0" destOrd="0" presId="urn:microsoft.com/office/officeart/2008/layout/LinedList"/>
    <dgm:cxn modelId="{3434C72D-9785-486F-AC27-4D8346722A73}" srcId="{72468319-47C0-4007-80A1-22667CBB1F84}" destId="{219444A0-510A-44E5-A06B-9E0F583D8C51}" srcOrd="0" destOrd="0" parTransId="{5B6C65EE-4615-4457-B528-7DC63E4BD620}" sibTransId="{85F14C87-66AF-4BE7-9018-57EEE2A5E187}"/>
    <dgm:cxn modelId="{22F1E239-E80C-4B4F-9E39-030B999F7E03}" srcId="{72468319-47C0-4007-80A1-22667CBB1F84}" destId="{0058DFBC-3B89-4ABD-814D-0BED6D43C131}" srcOrd="3" destOrd="0" parTransId="{ECAD7537-0211-4F5A-9899-79C5DC4C978D}" sibTransId="{471F48A9-6967-40B2-B67E-99D9C13AD002}"/>
    <dgm:cxn modelId="{3D8A645F-62C6-450F-A060-20DF54C1CC0B}" srcId="{4DC4D12D-DB75-4B6C-8B22-035208546602}" destId="{72468319-47C0-4007-80A1-22667CBB1F84}" srcOrd="0" destOrd="0" parTransId="{9A12FE12-B4AC-4A3A-A647-CA284B8F99A5}" sibTransId="{FD965600-36B1-45B0-895B-81475973455E}"/>
    <dgm:cxn modelId="{97B6AB60-1FAC-40DE-92D7-85905628D192}" type="presOf" srcId="{E3F58A6B-54BA-4C62-8A1D-A927DCEF0585}" destId="{9C34BFA7-B069-48D2-885B-C707164F35F7}" srcOrd="0" destOrd="0" presId="urn:microsoft.com/office/officeart/2008/layout/LinedList"/>
    <dgm:cxn modelId="{9E2A454E-9DB7-4B74-8BDF-C0542E1D3230}" type="presOf" srcId="{4DC4D12D-DB75-4B6C-8B22-035208546602}" destId="{6D62895D-EED2-4D57-9D2C-D4F87EAA66AF}" srcOrd="0" destOrd="0" presId="urn:microsoft.com/office/officeart/2008/layout/LinedList"/>
    <dgm:cxn modelId="{9D6C7E76-D1CA-4DDE-9FAA-EC4A8B1D5D07}" srcId="{72468319-47C0-4007-80A1-22667CBB1F84}" destId="{8F3B91E7-CCA7-47AB-AAE8-510B386016F2}" srcOrd="7" destOrd="0" parTransId="{18A089DF-96E6-42A1-81C1-2682295BCCD6}" sibTransId="{68FBA985-E22C-4982-A1B6-B14CFAE6D342}"/>
    <dgm:cxn modelId="{F65A1B81-0AEE-48F2-B644-0C6144C419D4}" srcId="{72468319-47C0-4007-80A1-22667CBB1F84}" destId="{FD69C511-285F-4BB8-BBA8-DF894E53BB36}" srcOrd="1" destOrd="0" parTransId="{1A2E7A1C-E5A2-4BB5-9E73-A23EBA6554A8}" sibTransId="{40580BF6-77C0-4D68-A120-D1D25347DE2F}"/>
    <dgm:cxn modelId="{CD941196-0D82-4268-BF38-BDA57C7C81FB}" type="presOf" srcId="{05C5B6FA-79A2-472F-AF3B-F76408101CDB}" destId="{5E95C0A8-EED3-4708-A8E7-5B94CCE9EE5A}" srcOrd="0" destOrd="0" presId="urn:microsoft.com/office/officeart/2008/layout/LinedList"/>
    <dgm:cxn modelId="{69F0A197-4843-44AA-81FC-8B78AC53429E}" type="presOf" srcId="{8F3B91E7-CCA7-47AB-AAE8-510B386016F2}" destId="{32822C73-42CD-4AF2-8911-3CD7B5DFB385}" srcOrd="0" destOrd="0" presId="urn:microsoft.com/office/officeart/2008/layout/LinedList"/>
    <dgm:cxn modelId="{00ACC7A1-2BDC-496B-9929-49C380196545}" type="presOf" srcId="{0058DFBC-3B89-4ABD-814D-0BED6D43C131}" destId="{1051CFA2-4152-4351-86E2-A266414E7098}" srcOrd="0" destOrd="0" presId="urn:microsoft.com/office/officeart/2008/layout/LinedList"/>
    <dgm:cxn modelId="{4AEBDEA3-959F-446C-9EA0-B85E4E68D2D8}" type="presOf" srcId="{8591CEB6-E83E-4317-93C3-4A3B22AA9103}" destId="{030994D5-07E9-4A44-9F13-39A72F09FB81}" srcOrd="0" destOrd="0" presId="urn:microsoft.com/office/officeart/2008/layout/LinedList"/>
    <dgm:cxn modelId="{F132D0A5-96D6-42FF-9539-0BBAC039228B}" srcId="{72468319-47C0-4007-80A1-22667CBB1F84}" destId="{18158C95-63A6-413C-BB81-4E7177F89972}" srcOrd="6" destOrd="0" parTransId="{EDA6571F-B5E6-4D53-926A-E0517D63EA77}" sibTransId="{6C75F640-7C9E-4FDC-868D-A50E3543D292}"/>
    <dgm:cxn modelId="{B3931EB2-5153-4CB2-B196-BC98B0760808}" type="presOf" srcId="{279E70EF-ED92-45B5-8101-D24EC2FC817B}" destId="{0EE689AB-2C46-4BD6-903B-7088D35C0A80}" srcOrd="0" destOrd="0" presId="urn:microsoft.com/office/officeart/2008/layout/LinedList"/>
    <dgm:cxn modelId="{4C57D4B2-88BB-4027-BF19-8050A3F2574E}" type="presOf" srcId="{72468319-47C0-4007-80A1-22667CBB1F84}" destId="{C61EDD79-CB46-4169-A318-C5FBBB3655FA}" srcOrd="0" destOrd="0" presId="urn:microsoft.com/office/officeart/2008/layout/LinedList"/>
    <dgm:cxn modelId="{30AF99B9-B0FF-4DCC-A3EF-DF04E2688EAE}" srcId="{72468319-47C0-4007-80A1-22667CBB1F84}" destId="{E3F58A6B-54BA-4C62-8A1D-A927DCEF0585}" srcOrd="2" destOrd="0" parTransId="{AE12AEAF-377D-48A1-81A8-A70A2481A123}" sibTransId="{E923ABFD-30C1-45B3-A062-52152929B121}"/>
    <dgm:cxn modelId="{B7A3CBE1-8F66-45DF-8E70-4481CA06F2F0}" type="presOf" srcId="{FD69C511-285F-4BB8-BBA8-DF894E53BB36}" destId="{66A4985F-E6DA-4256-884D-5B611A5251AD}" srcOrd="0" destOrd="0" presId="urn:microsoft.com/office/officeart/2008/layout/LinedList"/>
    <dgm:cxn modelId="{0CD262FB-9610-4541-92DA-9B2374905FB9}" srcId="{72468319-47C0-4007-80A1-22667CBB1F84}" destId="{8591CEB6-E83E-4317-93C3-4A3B22AA9103}" srcOrd="5" destOrd="0" parTransId="{7DD7D7FD-91D1-4719-9BF5-D97AF14052B0}" sibTransId="{E573CB7D-6773-4915-82DB-FCE7C207289D}"/>
    <dgm:cxn modelId="{1BE9F8FF-618A-4A51-BDDB-0204491CBE5F}" srcId="{72468319-47C0-4007-80A1-22667CBB1F84}" destId="{279E70EF-ED92-45B5-8101-D24EC2FC817B}" srcOrd="8" destOrd="0" parTransId="{5E5791AF-D3CC-467C-AC2E-8B9002B542D4}" sibTransId="{AD4D509B-1AC3-4224-83B6-C7F514DE819D}"/>
    <dgm:cxn modelId="{1F574590-4121-45B6-A4D0-86BF8BF8BA25}" type="presParOf" srcId="{6D62895D-EED2-4D57-9D2C-D4F87EAA66AF}" destId="{1D6A298F-D371-41E1-BC93-9DE7056C4794}" srcOrd="0" destOrd="0" presId="urn:microsoft.com/office/officeart/2008/layout/LinedList"/>
    <dgm:cxn modelId="{2BABC556-7411-40AD-83A7-0987129BC69A}" type="presParOf" srcId="{6D62895D-EED2-4D57-9D2C-D4F87EAA66AF}" destId="{463CAD7C-AA45-4AF0-B641-0D34D0A6E941}" srcOrd="1" destOrd="0" presId="urn:microsoft.com/office/officeart/2008/layout/LinedList"/>
    <dgm:cxn modelId="{295C5325-735F-44B1-B14B-4E1BEBCDC8A9}" type="presParOf" srcId="{463CAD7C-AA45-4AF0-B641-0D34D0A6E941}" destId="{C61EDD79-CB46-4169-A318-C5FBBB3655FA}" srcOrd="0" destOrd="0" presId="urn:microsoft.com/office/officeart/2008/layout/LinedList"/>
    <dgm:cxn modelId="{CE144484-A5D5-4E3C-A544-DA97213F4F30}" type="presParOf" srcId="{463CAD7C-AA45-4AF0-B641-0D34D0A6E941}" destId="{36B90254-F75D-41BA-B4F6-95A829942ECB}" srcOrd="1" destOrd="0" presId="urn:microsoft.com/office/officeart/2008/layout/LinedList"/>
    <dgm:cxn modelId="{836ECE86-472A-4B90-8328-4EC5760E9DA1}" type="presParOf" srcId="{36B90254-F75D-41BA-B4F6-95A829942ECB}" destId="{DD3B8D5C-326B-4149-90D7-9278AAF36A46}" srcOrd="0" destOrd="0" presId="urn:microsoft.com/office/officeart/2008/layout/LinedList"/>
    <dgm:cxn modelId="{A1A2FAEA-96B8-473E-B348-325749197D65}" type="presParOf" srcId="{36B90254-F75D-41BA-B4F6-95A829942ECB}" destId="{B8092EEA-1AB6-4152-90DE-E1FD50FA2AB4}" srcOrd="1" destOrd="0" presId="urn:microsoft.com/office/officeart/2008/layout/LinedList"/>
    <dgm:cxn modelId="{7190AAFA-BE36-4CE4-86B3-BAE57D6E2232}" type="presParOf" srcId="{B8092EEA-1AB6-4152-90DE-E1FD50FA2AB4}" destId="{D0B5DC5D-CC66-423F-B1D3-EC0B9352C42F}" srcOrd="0" destOrd="0" presId="urn:microsoft.com/office/officeart/2008/layout/LinedList"/>
    <dgm:cxn modelId="{CB019056-903C-4072-9458-70F8256B9B91}" type="presParOf" srcId="{B8092EEA-1AB6-4152-90DE-E1FD50FA2AB4}" destId="{4C2F5392-F72A-4BAF-BF24-AD8C0CB14C4C}" srcOrd="1" destOrd="0" presId="urn:microsoft.com/office/officeart/2008/layout/LinedList"/>
    <dgm:cxn modelId="{167E6227-CDE0-47F3-B661-A0D1FC622F6D}" type="presParOf" srcId="{B8092EEA-1AB6-4152-90DE-E1FD50FA2AB4}" destId="{FB236AB7-5D77-48BF-9FEC-82A8CAEE8843}" srcOrd="2" destOrd="0" presId="urn:microsoft.com/office/officeart/2008/layout/LinedList"/>
    <dgm:cxn modelId="{7E04297C-FC96-490F-97E7-E0C4B9DB324E}" type="presParOf" srcId="{36B90254-F75D-41BA-B4F6-95A829942ECB}" destId="{EF7D4958-C41D-4DAC-90C9-2264E7FE3B60}" srcOrd="2" destOrd="0" presId="urn:microsoft.com/office/officeart/2008/layout/LinedList"/>
    <dgm:cxn modelId="{CA8C23E8-FC88-4501-B525-8BA5D5C534D6}" type="presParOf" srcId="{36B90254-F75D-41BA-B4F6-95A829942ECB}" destId="{7B19D7CA-25CC-4209-B9E8-E096F36DF37B}" srcOrd="3" destOrd="0" presId="urn:microsoft.com/office/officeart/2008/layout/LinedList"/>
    <dgm:cxn modelId="{4DEDC15C-0278-4618-B440-B8548FE1F889}" type="presParOf" srcId="{36B90254-F75D-41BA-B4F6-95A829942ECB}" destId="{83CA81B2-2C02-43DC-ADA0-57C5CD096F08}" srcOrd="4" destOrd="0" presId="urn:microsoft.com/office/officeart/2008/layout/LinedList"/>
    <dgm:cxn modelId="{33158A37-E5D7-4093-8D56-885C1E9D3F33}" type="presParOf" srcId="{83CA81B2-2C02-43DC-ADA0-57C5CD096F08}" destId="{B3487B56-117B-4FBD-BEAC-4A0F3EED3D6A}" srcOrd="0" destOrd="0" presId="urn:microsoft.com/office/officeart/2008/layout/LinedList"/>
    <dgm:cxn modelId="{5E9AFD33-0EC2-4974-8D27-23C59B1B929A}" type="presParOf" srcId="{83CA81B2-2C02-43DC-ADA0-57C5CD096F08}" destId="{66A4985F-E6DA-4256-884D-5B611A5251AD}" srcOrd="1" destOrd="0" presId="urn:microsoft.com/office/officeart/2008/layout/LinedList"/>
    <dgm:cxn modelId="{263E5D10-41BB-450C-B906-EA7E9A30B0CE}" type="presParOf" srcId="{83CA81B2-2C02-43DC-ADA0-57C5CD096F08}" destId="{18C58B56-4039-46D9-91B1-AD1A356A812C}" srcOrd="2" destOrd="0" presId="urn:microsoft.com/office/officeart/2008/layout/LinedList"/>
    <dgm:cxn modelId="{8EE15B17-6BD3-4E3D-A091-869B7A36D45A}" type="presParOf" srcId="{36B90254-F75D-41BA-B4F6-95A829942ECB}" destId="{E4196E40-4CAA-4E97-BC63-5991571D45DD}" srcOrd="5" destOrd="0" presId="urn:microsoft.com/office/officeart/2008/layout/LinedList"/>
    <dgm:cxn modelId="{315C1A4D-F8CD-4EE5-B57E-DB14400E856D}" type="presParOf" srcId="{36B90254-F75D-41BA-B4F6-95A829942ECB}" destId="{B9662220-860D-47C6-AAE6-A9FDEC33C20A}" srcOrd="6" destOrd="0" presId="urn:microsoft.com/office/officeart/2008/layout/LinedList"/>
    <dgm:cxn modelId="{EA5842FE-9332-49C0-9BF5-7444F8B68E21}" type="presParOf" srcId="{36B90254-F75D-41BA-B4F6-95A829942ECB}" destId="{E3432436-CF3B-49D5-8438-63E24030C6F3}" srcOrd="7" destOrd="0" presId="urn:microsoft.com/office/officeart/2008/layout/LinedList"/>
    <dgm:cxn modelId="{0899E32F-3CFF-4D86-954D-CFF3937FC9E5}" type="presParOf" srcId="{E3432436-CF3B-49D5-8438-63E24030C6F3}" destId="{36E09367-DCF6-4568-B558-46A32104D5C2}" srcOrd="0" destOrd="0" presId="urn:microsoft.com/office/officeart/2008/layout/LinedList"/>
    <dgm:cxn modelId="{0501CD1D-102D-4DFA-81B2-A124E9921850}" type="presParOf" srcId="{E3432436-CF3B-49D5-8438-63E24030C6F3}" destId="{9C34BFA7-B069-48D2-885B-C707164F35F7}" srcOrd="1" destOrd="0" presId="urn:microsoft.com/office/officeart/2008/layout/LinedList"/>
    <dgm:cxn modelId="{44B5BA99-64CD-49F6-B5CE-7E81626B0CB0}" type="presParOf" srcId="{E3432436-CF3B-49D5-8438-63E24030C6F3}" destId="{F6BC4D43-F15F-41B3-9928-D07308D45943}" srcOrd="2" destOrd="0" presId="urn:microsoft.com/office/officeart/2008/layout/LinedList"/>
    <dgm:cxn modelId="{054D6E8E-9FD6-4B18-8A65-471D14EAC9EA}" type="presParOf" srcId="{36B90254-F75D-41BA-B4F6-95A829942ECB}" destId="{CB707694-2C90-4FBD-ADEB-2E227191AE62}" srcOrd="8" destOrd="0" presId="urn:microsoft.com/office/officeart/2008/layout/LinedList"/>
    <dgm:cxn modelId="{D4760FD2-C373-4734-8F72-0E3631F0E1BD}" type="presParOf" srcId="{36B90254-F75D-41BA-B4F6-95A829942ECB}" destId="{9E5EFF71-EE05-433F-8036-4F87992D9BB4}" srcOrd="9" destOrd="0" presId="urn:microsoft.com/office/officeart/2008/layout/LinedList"/>
    <dgm:cxn modelId="{068C47E7-BA6D-4CC8-8788-BE1A5CEB094A}" type="presParOf" srcId="{36B90254-F75D-41BA-B4F6-95A829942ECB}" destId="{FFFAA24B-CA9F-4A7A-9277-87BCB96AAEBA}" srcOrd="10" destOrd="0" presId="urn:microsoft.com/office/officeart/2008/layout/LinedList"/>
    <dgm:cxn modelId="{4F9543B9-7798-4B3A-A09C-8C947F7A3BA5}" type="presParOf" srcId="{FFFAA24B-CA9F-4A7A-9277-87BCB96AAEBA}" destId="{E5D21021-D6FD-4D0E-9A21-913A751C1964}" srcOrd="0" destOrd="0" presId="urn:microsoft.com/office/officeart/2008/layout/LinedList"/>
    <dgm:cxn modelId="{3913F8AF-0C14-4BA1-9267-0671D0F95F6F}" type="presParOf" srcId="{FFFAA24B-CA9F-4A7A-9277-87BCB96AAEBA}" destId="{1051CFA2-4152-4351-86E2-A266414E7098}" srcOrd="1" destOrd="0" presId="urn:microsoft.com/office/officeart/2008/layout/LinedList"/>
    <dgm:cxn modelId="{C98BAAD0-4539-4C97-9B78-87DDD7ADF62F}" type="presParOf" srcId="{FFFAA24B-CA9F-4A7A-9277-87BCB96AAEBA}" destId="{71723460-E0A0-4994-91C6-2D48DB889265}" srcOrd="2" destOrd="0" presId="urn:microsoft.com/office/officeart/2008/layout/LinedList"/>
    <dgm:cxn modelId="{CBBBFF32-1D18-4EAE-B0FE-6D9541B8A30E}" type="presParOf" srcId="{36B90254-F75D-41BA-B4F6-95A829942ECB}" destId="{66B1864A-2DCB-43B8-9706-677F8F3DA4D6}" srcOrd="11" destOrd="0" presId="urn:microsoft.com/office/officeart/2008/layout/LinedList"/>
    <dgm:cxn modelId="{52544E80-ABCB-46AE-AB03-435115804D77}" type="presParOf" srcId="{36B90254-F75D-41BA-B4F6-95A829942ECB}" destId="{0329C3F8-8305-490D-8E22-705DE7EAFEE9}" srcOrd="12" destOrd="0" presId="urn:microsoft.com/office/officeart/2008/layout/LinedList"/>
    <dgm:cxn modelId="{C5F5151D-7589-4DFB-B077-EC13AD50C89D}" type="presParOf" srcId="{36B90254-F75D-41BA-B4F6-95A829942ECB}" destId="{7992C81A-A79C-427D-9100-C8C93B661510}" srcOrd="13" destOrd="0" presId="urn:microsoft.com/office/officeart/2008/layout/LinedList"/>
    <dgm:cxn modelId="{DCC6FF6C-4AEA-446A-9A66-3640B4172ADD}" type="presParOf" srcId="{7992C81A-A79C-427D-9100-C8C93B661510}" destId="{775475DD-C22D-4324-84A5-C9B8A614C8F9}" srcOrd="0" destOrd="0" presId="urn:microsoft.com/office/officeart/2008/layout/LinedList"/>
    <dgm:cxn modelId="{FA808634-FE2B-425E-B6A9-ED2677C38CAD}" type="presParOf" srcId="{7992C81A-A79C-427D-9100-C8C93B661510}" destId="{5E95C0A8-EED3-4708-A8E7-5B94CCE9EE5A}" srcOrd="1" destOrd="0" presId="urn:microsoft.com/office/officeart/2008/layout/LinedList"/>
    <dgm:cxn modelId="{21D6D74B-F7A3-45CA-807F-8FB7E9AD8886}" type="presParOf" srcId="{7992C81A-A79C-427D-9100-C8C93B661510}" destId="{1D47CCD6-1002-4E6C-8DDC-E5E413E6F8CE}" srcOrd="2" destOrd="0" presId="urn:microsoft.com/office/officeart/2008/layout/LinedList"/>
    <dgm:cxn modelId="{CE56A5C6-00D1-4D80-94F6-B82C3D79EE53}" type="presParOf" srcId="{36B90254-F75D-41BA-B4F6-95A829942ECB}" destId="{D90BD986-0107-481E-A337-57DB748DE504}" srcOrd="14" destOrd="0" presId="urn:microsoft.com/office/officeart/2008/layout/LinedList"/>
    <dgm:cxn modelId="{C460BE2A-F772-4DFE-BA94-F5778D91959E}" type="presParOf" srcId="{36B90254-F75D-41BA-B4F6-95A829942ECB}" destId="{4F4B3C5D-C8CE-4938-A057-C3198C1A9317}" srcOrd="15" destOrd="0" presId="urn:microsoft.com/office/officeart/2008/layout/LinedList"/>
    <dgm:cxn modelId="{3D9684D3-3BCA-460E-A678-9BD877CA6468}" type="presParOf" srcId="{36B90254-F75D-41BA-B4F6-95A829942ECB}" destId="{52F96563-05F6-4F3C-B63F-01EF178B1A4E}" srcOrd="16" destOrd="0" presId="urn:microsoft.com/office/officeart/2008/layout/LinedList"/>
    <dgm:cxn modelId="{57F32698-5E90-45AA-A302-FF99A1B3443C}" type="presParOf" srcId="{52F96563-05F6-4F3C-B63F-01EF178B1A4E}" destId="{333584EF-0404-4C30-A1C0-8B97BB7C64A5}" srcOrd="0" destOrd="0" presId="urn:microsoft.com/office/officeart/2008/layout/LinedList"/>
    <dgm:cxn modelId="{9EE08124-D38D-48CE-A426-F6577276CDAC}" type="presParOf" srcId="{52F96563-05F6-4F3C-B63F-01EF178B1A4E}" destId="{030994D5-07E9-4A44-9F13-39A72F09FB81}" srcOrd="1" destOrd="0" presId="urn:microsoft.com/office/officeart/2008/layout/LinedList"/>
    <dgm:cxn modelId="{050370E3-AD7D-434A-8BAE-0BD507109147}" type="presParOf" srcId="{52F96563-05F6-4F3C-B63F-01EF178B1A4E}" destId="{91575DF0-85E2-447C-8327-80FE4148734D}" srcOrd="2" destOrd="0" presId="urn:microsoft.com/office/officeart/2008/layout/LinedList"/>
    <dgm:cxn modelId="{9AF6B5B5-639C-4EA7-95E5-DECD5AA3BD62}" type="presParOf" srcId="{36B90254-F75D-41BA-B4F6-95A829942ECB}" destId="{272C8B0B-165E-40A8-BB2F-778897CD85FE}" srcOrd="17" destOrd="0" presId="urn:microsoft.com/office/officeart/2008/layout/LinedList"/>
    <dgm:cxn modelId="{CD3CBF59-602A-4B7C-99AE-903271FA9BFE}" type="presParOf" srcId="{36B90254-F75D-41BA-B4F6-95A829942ECB}" destId="{F68D78E3-B9D2-4A9B-9807-C964398331D3}" srcOrd="18" destOrd="0" presId="urn:microsoft.com/office/officeart/2008/layout/LinedList"/>
    <dgm:cxn modelId="{D3845DED-84F3-4699-A503-E4C8F519E57F}" type="presParOf" srcId="{36B90254-F75D-41BA-B4F6-95A829942ECB}" destId="{3D508AB3-5521-4C87-9651-0AE3F072E944}" srcOrd="19" destOrd="0" presId="urn:microsoft.com/office/officeart/2008/layout/LinedList"/>
    <dgm:cxn modelId="{9AB1CC97-F575-48DB-ACB0-62C9F214D6DD}" type="presParOf" srcId="{3D508AB3-5521-4C87-9651-0AE3F072E944}" destId="{2F081176-DA4D-41BF-9568-F086A6C49CAF}" srcOrd="0" destOrd="0" presId="urn:microsoft.com/office/officeart/2008/layout/LinedList"/>
    <dgm:cxn modelId="{1AC9A91D-2DF4-4C4B-9B60-CA990E33C35A}" type="presParOf" srcId="{3D508AB3-5521-4C87-9651-0AE3F072E944}" destId="{53222D30-AC01-43F3-939F-B502EDE73123}" srcOrd="1" destOrd="0" presId="urn:microsoft.com/office/officeart/2008/layout/LinedList"/>
    <dgm:cxn modelId="{EBCF7CE3-1F75-42C0-8136-576C87B87C7C}" type="presParOf" srcId="{3D508AB3-5521-4C87-9651-0AE3F072E944}" destId="{F47E1431-1FAC-4ECE-801F-222C97D8C6F2}" srcOrd="2" destOrd="0" presId="urn:microsoft.com/office/officeart/2008/layout/LinedList"/>
    <dgm:cxn modelId="{2E4A733C-37F8-449F-AC25-D9FBA49F7EC3}" type="presParOf" srcId="{36B90254-F75D-41BA-B4F6-95A829942ECB}" destId="{D0D123AE-BA0A-4022-B887-3250458FC77F}" srcOrd="20" destOrd="0" presId="urn:microsoft.com/office/officeart/2008/layout/LinedList"/>
    <dgm:cxn modelId="{0CC4D3EB-966F-40A5-AA8C-81FEB48C267A}" type="presParOf" srcId="{36B90254-F75D-41BA-B4F6-95A829942ECB}" destId="{D72130B6-E089-46BD-8758-F2273377B712}" srcOrd="21" destOrd="0" presId="urn:microsoft.com/office/officeart/2008/layout/LinedList"/>
    <dgm:cxn modelId="{6C8B673D-F864-45FA-9E16-06D135DB57F2}" type="presParOf" srcId="{36B90254-F75D-41BA-B4F6-95A829942ECB}" destId="{7031E5A4-AA5D-47FD-ACDD-FAEC2DFE7ADB}" srcOrd="22" destOrd="0" presId="urn:microsoft.com/office/officeart/2008/layout/LinedList"/>
    <dgm:cxn modelId="{1940600B-032B-45F3-9D40-4E23641AE490}" type="presParOf" srcId="{7031E5A4-AA5D-47FD-ACDD-FAEC2DFE7ADB}" destId="{F3900890-2911-44E1-B418-0BB34D94781C}" srcOrd="0" destOrd="0" presId="urn:microsoft.com/office/officeart/2008/layout/LinedList"/>
    <dgm:cxn modelId="{95E3CCCC-242A-4FB1-8191-EFADFD103C19}" type="presParOf" srcId="{7031E5A4-AA5D-47FD-ACDD-FAEC2DFE7ADB}" destId="{32822C73-42CD-4AF2-8911-3CD7B5DFB385}" srcOrd="1" destOrd="0" presId="urn:microsoft.com/office/officeart/2008/layout/LinedList"/>
    <dgm:cxn modelId="{20E7B796-7BA7-46EF-AA21-41DED5456C64}" type="presParOf" srcId="{7031E5A4-AA5D-47FD-ACDD-FAEC2DFE7ADB}" destId="{91B57AC8-102D-476C-8675-3E00085B2AE2}" srcOrd="2" destOrd="0" presId="urn:microsoft.com/office/officeart/2008/layout/LinedList"/>
    <dgm:cxn modelId="{50758501-7D69-42CA-9F6B-62AE7A1F8950}" type="presParOf" srcId="{36B90254-F75D-41BA-B4F6-95A829942ECB}" destId="{E159CC2C-1C3D-4011-A440-B3C7BF87567D}" srcOrd="23" destOrd="0" presId="urn:microsoft.com/office/officeart/2008/layout/LinedList"/>
    <dgm:cxn modelId="{AE28CF5E-8509-4C59-9D0A-B0694DF90B80}" type="presParOf" srcId="{36B90254-F75D-41BA-B4F6-95A829942ECB}" destId="{53FEE60A-24FE-4AD9-8370-8E01A4442260}" srcOrd="24" destOrd="0" presId="urn:microsoft.com/office/officeart/2008/layout/LinedList"/>
    <dgm:cxn modelId="{1926252D-CC64-49F6-A8F6-3C308510EA20}" type="presParOf" srcId="{36B90254-F75D-41BA-B4F6-95A829942ECB}" destId="{41B97B8C-0580-4BAC-ACEA-1821B0F6D8AC}" srcOrd="25" destOrd="0" presId="urn:microsoft.com/office/officeart/2008/layout/LinedList"/>
    <dgm:cxn modelId="{90E01CEA-1C11-4C02-AD40-CE0164AA0D6D}" type="presParOf" srcId="{41B97B8C-0580-4BAC-ACEA-1821B0F6D8AC}" destId="{7E166CDD-0C37-4C5F-A0AA-5590ED988D72}" srcOrd="0" destOrd="0" presId="urn:microsoft.com/office/officeart/2008/layout/LinedList"/>
    <dgm:cxn modelId="{7944791A-585A-4680-A84F-54BE295843E6}" type="presParOf" srcId="{41B97B8C-0580-4BAC-ACEA-1821B0F6D8AC}" destId="{0EE689AB-2C46-4BD6-903B-7088D35C0A80}" srcOrd="1" destOrd="0" presId="urn:microsoft.com/office/officeart/2008/layout/LinedList"/>
    <dgm:cxn modelId="{9D99F659-48B8-4B9C-8149-20F570A6C98F}" type="presParOf" srcId="{41B97B8C-0580-4BAC-ACEA-1821B0F6D8AC}" destId="{1AF3E259-EE38-47F2-97D4-DFDF583879D4}" srcOrd="2" destOrd="0" presId="urn:microsoft.com/office/officeart/2008/layout/LinedList"/>
    <dgm:cxn modelId="{09BE6D19-B274-4DA5-A493-4B949C163A5A}" type="presParOf" srcId="{36B90254-F75D-41BA-B4F6-95A829942ECB}" destId="{9E6AB877-F79F-4D06-96DD-2106DB75306E}" srcOrd="26" destOrd="0" presId="urn:microsoft.com/office/officeart/2008/layout/LinedList"/>
    <dgm:cxn modelId="{8CE7F150-A051-42D2-B290-0D9461FF8376}" type="presParOf" srcId="{36B90254-F75D-41BA-B4F6-95A829942ECB}" destId="{AADC22E0-509F-4329-BD91-007ACFFD0EB4}"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9095C-1F69-439A-976F-FF0E05E49F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E83BFA6-6CF2-46CF-A1E8-796E199736EE}">
      <dgm:prSet phldrT="[Text]" custT="1"/>
      <dgm:spPr/>
      <dgm:t>
        <a:bodyPr/>
        <a:lstStyle/>
        <a:p>
          <a:pPr algn="ctr"/>
          <a:r>
            <a:rPr lang="en-US" sz="2000" spc="10" dirty="0">
              <a:solidFill>
                <a:srgbClr val="231F20"/>
              </a:solidFill>
              <a:latin typeface="Century Gothic" panose="020B0502020202020204" pitchFamily="34" charset="0"/>
              <a:cs typeface="Tahoma"/>
            </a:rPr>
            <a:t>When you communicate with customers  about internal personnel changes, you honor  relationships</a:t>
          </a:r>
          <a:endParaRPr lang="en-US" sz="2000" dirty="0"/>
        </a:p>
      </dgm:t>
    </dgm:pt>
    <dgm:pt modelId="{B1BF5881-D7AB-43F3-A13A-00925A2801B1}" type="parTrans" cxnId="{DD257EFE-11F1-4B50-B170-0B87572905BB}">
      <dgm:prSet/>
      <dgm:spPr/>
      <dgm:t>
        <a:bodyPr/>
        <a:lstStyle/>
        <a:p>
          <a:endParaRPr lang="en-US"/>
        </a:p>
      </dgm:t>
    </dgm:pt>
    <dgm:pt modelId="{64AF1C05-9747-4921-8C71-943DFB83E107}" type="sibTrans" cxnId="{DD257EFE-11F1-4B50-B170-0B87572905BB}">
      <dgm:prSet/>
      <dgm:spPr/>
      <dgm:t>
        <a:bodyPr/>
        <a:lstStyle/>
        <a:p>
          <a:endParaRPr lang="en-US"/>
        </a:p>
      </dgm:t>
    </dgm:pt>
    <dgm:pt modelId="{E08D267F-AE87-471E-8937-E6EBEC6A3CAF}">
      <dgm:prSet phldrT="[Text]" custT="1"/>
      <dgm:spPr/>
      <dgm:t>
        <a:bodyPr/>
        <a:lstStyle/>
        <a:p>
          <a:pPr algn="ctr"/>
          <a:r>
            <a:rPr lang="en-US" sz="2000" spc="10" dirty="0">
              <a:solidFill>
                <a:srgbClr val="231F20"/>
              </a:solidFill>
              <a:latin typeface="Century Gothic" panose="020B0502020202020204" pitchFamily="34" charset="0"/>
              <a:cs typeface="Tahoma"/>
            </a:rPr>
            <a:t>The key here is to be proactive and keep conversation  at the appropriate level</a:t>
          </a:r>
          <a:endParaRPr lang="en-US" sz="2000" dirty="0"/>
        </a:p>
      </dgm:t>
    </dgm:pt>
    <dgm:pt modelId="{5721F02E-0D6A-4427-B990-F383AAB562A8}" type="parTrans" cxnId="{D58644C8-39FA-4D86-9F2F-0383781F905A}">
      <dgm:prSet/>
      <dgm:spPr/>
      <dgm:t>
        <a:bodyPr/>
        <a:lstStyle/>
        <a:p>
          <a:endParaRPr lang="en-US"/>
        </a:p>
      </dgm:t>
    </dgm:pt>
    <dgm:pt modelId="{E4A88403-7250-4BD7-8B19-D2E475973DED}" type="sibTrans" cxnId="{D58644C8-39FA-4D86-9F2F-0383781F905A}">
      <dgm:prSet/>
      <dgm:spPr/>
      <dgm:t>
        <a:bodyPr/>
        <a:lstStyle/>
        <a:p>
          <a:endParaRPr lang="en-US"/>
        </a:p>
      </dgm:t>
    </dgm:pt>
    <dgm:pt modelId="{989BFF69-0853-489C-A03F-D3F1018B687F}">
      <dgm:prSet phldrT="[Text]" custT="1"/>
      <dgm:spPr/>
      <dgm:t>
        <a:bodyPr/>
        <a:lstStyle/>
        <a:p>
          <a:pPr algn="ctr"/>
          <a:r>
            <a:rPr lang="en-US" sz="2000" spc="10" dirty="0">
              <a:solidFill>
                <a:srgbClr val="231F20"/>
              </a:solidFill>
              <a:latin typeface="Century Gothic" panose="020B0502020202020204" pitchFamily="34" charset="0"/>
              <a:cs typeface="Tahoma"/>
            </a:rPr>
            <a:t>No granular details. No drama or gossip. Just  information about upcoming transitions that could affect business partnership</a:t>
          </a:r>
          <a:endParaRPr lang="en-US" sz="2000" dirty="0"/>
        </a:p>
      </dgm:t>
    </dgm:pt>
    <dgm:pt modelId="{75892EFF-F9ED-4E3E-AF59-66C4CAA44068}" type="parTrans" cxnId="{D0A2373E-92B3-437E-A243-5E019E045AC3}">
      <dgm:prSet/>
      <dgm:spPr/>
      <dgm:t>
        <a:bodyPr/>
        <a:lstStyle/>
        <a:p>
          <a:endParaRPr lang="en-US"/>
        </a:p>
      </dgm:t>
    </dgm:pt>
    <dgm:pt modelId="{0285846D-67A9-4888-A043-8C0967A940B8}" type="sibTrans" cxnId="{D0A2373E-92B3-437E-A243-5E019E045AC3}">
      <dgm:prSet/>
      <dgm:spPr/>
      <dgm:t>
        <a:bodyPr/>
        <a:lstStyle/>
        <a:p>
          <a:endParaRPr lang="en-US"/>
        </a:p>
      </dgm:t>
    </dgm:pt>
    <dgm:pt modelId="{62E92B7B-8BDC-4847-911E-0C07D6003578}" type="pres">
      <dgm:prSet presAssocID="{75B9095C-1F69-439A-976F-FF0E05E49F06}" presName="rootnode" presStyleCnt="0">
        <dgm:presLayoutVars>
          <dgm:chMax/>
          <dgm:chPref/>
          <dgm:dir/>
          <dgm:animLvl val="lvl"/>
        </dgm:presLayoutVars>
      </dgm:prSet>
      <dgm:spPr/>
    </dgm:pt>
    <dgm:pt modelId="{4C77D037-B62F-4DFC-91F7-0554E17B67B8}" type="pres">
      <dgm:prSet presAssocID="{1E83BFA6-6CF2-46CF-A1E8-796E199736EE}" presName="composite" presStyleCnt="0"/>
      <dgm:spPr/>
    </dgm:pt>
    <dgm:pt modelId="{3FDF39F9-D615-4ED2-B14E-F3D03D9886D1}" type="pres">
      <dgm:prSet presAssocID="{1E83BFA6-6CF2-46CF-A1E8-796E199736EE}" presName="LShape" presStyleLbl="alignNode1" presStyleIdx="0" presStyleCnt="5"/>
      <dgm:spPr>
        <a:solidFill>
          <a:srgbClr val="C00000"/>
        </a:solidFill>
        <a:ln>
          <a:solidFill>
            <a:srgbClr val="C00000"/>
          </a:solidFill>
        </a:ln>
      </dgm:spPr>
    </dgm:pt>
    <dgm:pt modelId="{E9705093-68C2-4537-B535-79768A41F4B0}" type="pres">
      <dgm:prSet presAssocID="{1E83BFA6-6CF2-46CF-A1E8-796E199736EE}" presName="ParentText" presStyleLbl="revTx" presStyleIdx="0" presStyleCnt="3">
        <dgm:presLayoutVars>
          <dgm:chMax val="0"/>
          <dgm:chPref val="0"/>
          <dgm:bulletEnabled val="1"/>
        </dgm:presLayoutVars>
      </dgm:prSet>
      <dgm:spPr/>
    </dgm:pt>
    <dgm:pt modelId="{0A1FFBC1-4C10-447C-B589-4E43DEDDD691}" type="pres">
      <dgm:prSet presAssocID="{1E83BFA6-6CF2-46CF-A1E8-796E199736EE}" presName="Triangle" presStyleLbl="alignNode1" presStyleIdx="1" presStyleCnt="5"/>
      <dgm:spPr>
        <a:solidFill>
          <a:schemeClr val="accent4">
            <a:lumMod val="50000"/>
            <a:lumOff val="50000"/>
          </a:schemeClr>
        </a:solidFill>
        <a:ln>
          <a:solidFill>
            <a:schemeClr val="accent4">
              <a:lumMod val="50000"/>
              <a:lumOff val="50000"/>
            </a:schemeClr>
          </a:solidFill>
        </a:ln>
      </dgm:spPr>
    </dgm:pt>
    <dgm:pt modelId="{DBD8CED4-AD37-4319-8E58-9DD30E84F2A3}" type="pres">
      <dgm:prSet presAssocID="{64AF1C05-9747-4921-8C71-943DFB83E107}" presName="sibTrans" presStyleCnt="0"/>
      <dgm:spPr/>
    </dgm:pt>
    <dgm:pt modelId="{3FB424B6-2E93-4937-8A23-F228C2EAD574}" type="pres">
      <dgm:prSet presAssocID="{64AF1C05-9747-4921-8C71-943DFB83E107}" presName="space" presStyleCnt="0"/>
      <dgm:spPr/>
    </dgm:pt>
    <dgm:pt modelId="{C46F6E84-DA37-499B-9DE1-462D5E68AECD}" type="pres">
      <dgm:prSet presAssocID="{E08D267F-AE87-471E-8937-E6EBEC6A3CAF}" presName="composite" presStyleCnt="0"/>
      <dgm:spPr/>
    </dgm:pt>
    <dgm:pt modelId="{ED75FFD4-0FA6-4814-9922-0400081CB185}" type="pres">
      <dgm:prSet presAssocID="{E08D267F-AE87-471E-8937-E6EBEC6A3CAF}" presName="LShape" presStyleLbl="alignNode1" presStyleIdx="2" presStyleCnt="5"/>
      <dgm:spPr>
        <a:solidFill>
          <a:schemeClr val="tx1"/>
        </a:solidFill>
        <a:ln>
          <a:solidFill>
            <a:schemeClr val="tx1"/>
          </a:solidFill>
        </a:ln>
      </dgm:spPr>
    </dgm:pt>
    <dgm:pt modelId="{A2B10817-A9ED-47EE-80E7-95814A5AE9A1}" type="pres">
      <dgm:prSet presAssocID="{E08D267F-AE87-471E-8937-E6EBEC6A3CAF}" presName="ParentText" presStyleLbl="revTx" presStyleIdx="1" presStyleCnt="3">
        <dgm:presLayoutVars>
          <dgm:chMax val="0"/>
          <dgm:chPref val="0"/>
          <dgm:bulletEnabled val="1"/>
        </dgm:presLayoutVars>
      </dgm:prSet>
      <dgm:spPr/>
    </dgm:pt>
    <dgm:pt modelId="{C82A8121-11AE-43CC-9E12-9CF6A490A816}" type="pres">
      <dgm:prSet presAssocID="{E08D267F-AE87-471E-8937-E6EBEC6A3CAF}" presName="Triangle" presStyleLbl="alignNode1" presStyleIdx="3" presStyleCnt="5"/>
      <dgm:spPr>
        <a:solidFill>
          <a:schemeClr val="accent4">
            <a:lumMod val="50000"/>
            <a:lumOff val="50000"/>
          </a:schemeClr>
        </a:solidFill>
        <a:ln>
          <a:solidFill>
            <a:schemeClr val="accent4">
              <a:lumMod val="50000"/>
              <a:lumOff val="50000"/>
            </a:schemeClr>
          </a:solidFill>
        </a:ln>
      </dgm:spPr>
    </dgm:pt>
    <dgm:pt modelId="{13C7A492-E8E7-4125-89E5-FE1603269196}" type="pres">
      <dgm:prSet presAssocID="{E4A88403-7250-4BD7-8B19-D2E475973DED}" presName="sibTrans" presStyleCnt="0"/>
      <dgm:spPr/>
    </dgm:pt>
    <dgm:pt modelId="{6F9E2570-BABC-4AFA-A084-F138BD78F69D}" type="pres">
      <dgm:prSet presAssocID="{E4A88403-7250-4BD7-8B19-D2E475973DED}" presName="space" presStyleCnt="0"/>
      <dgm:spPr/>
    </dgm:pt>
    <dgm:pt modelId="{0D4F66B1-5272-4916-A92E-6DA0AF201947}" type="pres">
      <dgm:prSet presAssocID="{989BFF69-0853-489C-A03F-D3F1018B687F}" presName="composite" presStyleCnt="0"/>
      <dgm:spPr/>
    </dgm:pt>
    <dgm:pt modelId="{A532BDE4-79F5-400E-8BC7-0BAF03E41C01}" type="pres">
      <dgm:prSet presAssocID="{989BFF69-0853-489C-A03F-D3F1018B687F}" presName="LShape" presStyleLbl="alignNode1" presStyleIdx="4" presStyleCnt="5"/>
      <dgm:spPr>
        <a:solidFill>
          <a:srgbClr val="C00000"/>
        </a:solidFill>
        <a:ln>
          <a:solidFill>
            <a:srgbClr val="C00000"/>
          </a:solidFill>
        </a:ln>
      </dgm:spPr>
    </dgm:pt>
    <dgm:pt modelId="{93305B9E-0A49-46EC-95CE-E3E26A06DB8C}" type="pres">
      <dgm:prSet presAssocID="{989BFF69-0853-489C-A03F-D3F1018B687F}" presName="ParentText" presStyleLbl="revTx" presStyleIdx="2" presStyleCnt="3">
        <dgm:presLayoutVars>
          <dgm:chMax val="0"/>
          <dgm:chPref val="0"/>
          <dgm:bulletEnabled val="1"/>
        </dgm:presLayoutVars>
      </dgm:prSet>
      <dgm:spPr/>
    </dgm:pt>
  </dgm:ptLst>
  <dgm:cxnLst>
    <dgm:cxn modelId="{A4BBBA05-2358-4D78-A12D-00792E728B52}" type="presOf" srcId="{1E83BFA6-6CF2-46CF-A1E8-796E199736EE}" destId="{E9705093-68C2-4537-B535-79768A41F4B0}" srcOrd="0" destOrd="0" presId="urn:microsoft.com/office/officeart/2009/3/layout/StepUpProcess"/>
    <dgm:cxn modelId="{D595A00B-62C7-4C70-B88C-FB102BFD8F19}" type="presOf" srcId="{75B9095C-1F69-439A-976F-FF0E05E49F06}" destId="{62E92B7B-8BDC-4847-911E-0C07D6003578}" srcOrd="0" destOrd="0" presId="urn:microsoft.com/office/officeart/2009/3/layout/StepUpProcess"/>
    <dgm:cxn modelId="{D0A2373E-92B3-437E-A243-5E019E045AC3}" srcId="{75B9095C-1F69-439A-976F-FF0E05E49F06}" destId="{989BFF69-0853-489C-A03F-D3F1018B687F}" srcOrd="2" destOrd="0" parTransId="{75892EFF-F9ED-4E3E-AF59-66C4CAA44068}" sibTransId="{0285846D-67A9-4888-A043-8C0967A940B8}"/>
    <dgm:cxn modelId="{6644F3C0-A5D8-4E55-9B35-1AE457E481D1}" type="presOf" srcId="{989BFF69-0853-489C-A03F-D3F1018B687F}" destId="{93305B9E-0A49-46EC-95CE-E3E26A06DB8C}" srcOrd="0" destOrd="0" presId="urn:microsoft.com/office/officeart/2009/3/layout/StepUpProcess"/>
    <dgm:cxn modelId="{D58644C8-39FA-4D86-9F2F-0383781F905A}" srcId="{75B9095C-1F69-439A-976F-FF0E05E49F06}" destId="{E08D267F-AE87-471E-8937-E6EBEC6A3CAF}" srcOrd="1" destOrd="0" parTransId="{5721F02E-0D6A-4427-B990-F383AAB562A8}" sibTransId="{E4A88403-7250-4BD7-8B19-D2E475973DED}"/>
    <dgm:cxn modelId="{032964EF-8E46-4407-BC9F-5BF015D58ADA}" type="presOf" srcId="{E08D267F-AE87-471E-8937-E6EBEC6A3CAF}" destId="{A2B10817-A9ED-47EE-80E7-95814A5AE9A1}" srcOrd="0" destOrd="0" presId="urn:microsoft.com/office/officeart/2009/3/layout/StepUpProcess"/>
    <dgm:cxn modelId="{DD257EFE-11F1-4B50-B170-0B87572905BB}" srcId="{75B9095C-1F69-439A-976F-FF0E05E49F06}" destId="{1E83BFA6-6CF2-46CF-A1E8-796E199736EE}" srcOrd="0" destOrd="0" parTransId="{B1BF5881-D7AB-43F3-A13A-00925A2801B1}" sibTransId="{64AF1C05-9747-4921-8C71-943DFB83E107}"/>
    <dgm:cxn modelId="{834A306C-8552-432F-A2BA-3CF8DFE33840}" type="presParOf" srcId="{62E92B7B-8BDC-4847-911E-0C07D6003578}" destId="{4C77D037-B62F-4DFC-91F7-0554E17B67B8}" srcOrd="0" destOrd="0" presId="urn:microsoft.com/office/officeart/2009/3/layout/StepUpProcess"/>
    <dgm:cxn modelId="{1A3CA036-CACD-4BC7-ACB4-93D68D898549}" type="presParOf" srcId="{4C77D037-B62F-4DFC-91F7-0554E17B67B8}" destId="{3FDF39F9-D615-4ED2-B14E-F3D03D9886D1}" srcOrd="0" destOrd="0" presId="urn:microsoft.com/office/officeart/2009/3/layout/StepUpProcess"/>
    <dgm:cxn modelId="{DECFFE30-E57B-49CB-BA11-852D4F698B80}" type="presParOf" srcId="{4C77D037-B62F-4DFC-91F7-0554E17B67B8}" destId="{E9705093-68C2-4537-B535-79768A41F4B0}" srcOrd="1" destOrd="0" presId="urn:microsoft.com/office/officeart/2009/3/layout/StepUpProcess"/>
    <dgm:cxn modelId="{F1A5D652-E390-488E-9447-830E5DDAE548}" type="presParOf" srcId="{4C77D037-B62F-4DFC-91F7-0554E17B67B8}" destId="{0A1FFBC1-4C10-447C-B589-4E43DEDDD691}" srcOrd="2" destOrd="0" presId="urn:microsoft.com/office/officeart/2009/3/layout/StepUpProcess"/>
    <dgm:cxn modelId="{F88CB3B1-1A87-4920-968C-E0D73CBBCAB4}" type="presParOf" srcId="{62E92B7B-8BDC-4847-911E-0C07D6003578}" destId="{DBD8CED4-AD37-4319-8E58-9DD30E84F2A3}" srcOrd="1" destOrd="0" presId="urn:microsoft.com/office/officeart/2009/3/layout/StepUpProcess"/>
    <dgm:cxn modelId="{408A5321-0447-4F4A-BD83-3D5C896446B9}" type="presParOf" srcId="{DBD8CED4-AD37-4319-8E58-9DD30E84F2A3}" destId="{3FB424B6-2E93-4937-8A23-F228C2EAD574}" srcOrd="0" destOrd="0" presId="urn:microsoft.com/office/officeart/2009/3/layout/StepUpProcess"/>
    <dgm:cxn modelId="{0E97157D-67A9-43E6-87D5-875F3C28F2B4}" type="presParOf" srcId="{62E92B7B-8BDC-4847-911E-0C07D6003578}" destId="{C46F6E84-DA37-499B-9DE1-462D5E68AECD}" srcOrd="2" destOrd="0" presId="urn:microsoft.com/office/officeart/2009/3/layout/StepUpProcess"/>
    <dgm:cxn modelId="{FBFAE3BC-CDAD-4CA9-8D61-4C932CB5052F}" type="presParOf" srcId="{C46F6E84-DA37-499B-9DE1-462D5E68AECD}" destId="{ED75FFD4-0FA6-4814-9922-0400081CB185}" srcOrd="0" destOrd="0" presId="urn:microsoft.com/office/officeart/2009/3/layout/StepUpProcess"/>
    <dgm:cxn modelId="{CB451F07-A9D4-4374-A418-CC2A73A4BD2B}" type="presParOf" srcId="{C46F6E84-DA37-499B-9DE1-462D5E68AECD}" destId="{A2B10817-A9ED-47EE-80E7-95814A5AE9A1}" srcOrd="1" destOrd="0" presId="urn:microsoft.com/office/officeart/2009/3/layout/StepUpProcess"/>
    <dgm:cxn modelId="{FF08C79C-9656-4615-B1D4-3D8E15D6BD04}" type="presParOf" srcId="{C46F6E84-DA37-499B-9DE1-462D5E68AECD}" destId="{C82A8121-11AE-43CC-9E12-9CF6A490A816}" srcOrd="2" destOrd="0" presId="urn:microsoft.com/office/officeart/2009/3/layout/StepUpProcess"/>
    <dgm:cxn modelId="{CE4C329A-64DB-46BE-B5FE-9B6689984C16}" type="presParOf" srcId="{62E92B7B-8BDC-4847-911E-0C07D6003578}" destId="{13C7A492-E8E7-4125-89E5-FE1603269196}" srcOrd="3" destOrd="0" presId="urn:microsoft.com/office/officeart/2009/3/layout/StepUpProcess"/>
    <dgm:cxn modelId="{ACFAE72F-9D35-46FD-AA41-4689B99BC4DC}" type="presParOf" srcId="{13C7A492-E8E7-4125-89E5-FE1603269196}" destId="{6F9E2570-BABC-4AFA-A084-F138BD78F69D}" srcOrd="0" destOrd="0" presId="urn:microsoft.com/office/officeart/2009/3/layout/StepUpProcess"/>
    <dgm:cxn modelId="{719C039C-DC23-435F-BA6B-C7E3A273CBEB}" type="presParOf" srcId="{62E92B7B-8BDC-4847-911E-0C07D6003578}" destId="{0D4F66B1-5272-4916-A92E-6DA0AF201947}" srcOrd="4" destOrd="0" presId="urn:microsoft.com/office/officeart/2009/3/layout/StepUpProcess"/>
    <dgm:cxn modelId="{566A892B-1730-4195-9A1B-ED4641741723}" type="presParOf" srcId="{0D4F66B1-5272-4916-A92E-6DA0AF201947}" destId="{A532BDE4-79F5-400E-8BC7-0BAF03E41C01}" srcOrd="0" destOrd="0" presId="urn:microsoft.com/office/officeart/2009/3/layout/StepUpProcess"/>
    <dgm:cxn modelId="{87562BA3-F3DA-425C-BFED-13FAC631440B}" type="presParOf" srcId="{0D4F66B1-5272-4916-A92E-6DA0AF201947}" destId="{93305B9E-0A49-46EC-95CE-E3E26A06DB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9095C-1F69-439A-976F-FF0E05E49F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E83BFA6-6CF2-46CF-A1E8-796E199736EE}">
      <dgm:prSet phldrT="[Text]" custT="1"/>
      <dgm:spPr/>
      <dgm:t>
        <a:bodyPr/>
        <a:lstStyle/>
        <a:p>
          <a:pPr algn="ctr"/>
          <a:r>
            <a:rPr lang="en-US" sz="2000" spc="10" dirty="0">
              <a:solidFill>
                <a:srgbClr val="231F20"/>
              </a:solidFill>
              <a:latin typeface="Century Gothic" panose="020B0502020202020204" pitchFamily="34" charset="0"/>
              <a:cs typeface="Tahoma"/>
            </a:rPr>
            <a:t>When you are honest with your customers about changes, you are actively building that sense of trust</a:t>
          </a:r>
          <a:endParaRPr lang="en-US" sz="2000" dirty="0"/>
        </a:p>
      </dgm:t>
    </dgm:pt>
    <dgm:pt modelId="{B1BF5881-D7AB-43F3-A13A-00925A2801B1}" type="parTrans" cxnId="{DD257EFE-11F1-4B50-B170-0B87572905BB}">
      <dgm:prSet/>
      <dgm:spPr/>
      <dgm:t>
        <a:bodyPr/>
        <a:lstStyle/>
        <a:p>
          <a:endParaRPr lang="en-US"/>
        </a:p>
      </dgm:t>
    </dgm:pt>
    <dgm:pt modelId="{64AF1C05-9747-4921-8C71-943DFB83E107}" type="sibTrans" cxnId="{DD257EFE-11F1-4B50-B170-0B87572905BB}">
      <dgm:prSet/>
      <dgm:spPr/>
      <dgm:t>
        <a:bodyPr/>
        <a:lstStyle/>
        <a:p>
          <a:endParaRPr lang="en-US"/>
        </a:p>
      </dgm:t>
    </dgm:pt>
    <dgm:pt modelId="{E08D267F-AE87-471E-8937-E6EBEC6A3CAF}">
      <dgm:prSet phldrT="[Text]" custT="1"/>
      <dgm:spPr/>
      <dgm:t>
        <a:bodyPr/>
        <a:lstStyle/>
        <a:p>
          <a:pPr algn="ctr"/>
          <a:r>
            <a:rPr lang="en-US" sz="2000" spc="10" dirty="0">
              <a:solidFill>
                <a:srgbClr val="231F20"/>
              </a:solidFill>
              <a:latin typeface="Century Gothic" panose="020B0502020202020204" pitchFamily="34" charset="0"/>
              <a:cs typeface="Tahoma"/>
            </a:rPr>
            <a:t>They will appreciate information, and you  can reassure them of </a:t>
          </a:r>
          <a:r>
            <a:rPr lang="en-US" sz="2000" spc="10">
              <a:solidFill>
                <a:srgbClr val="231F20"/>
              </a:solidFill>
              <a:latin typeface="Century Gothic" panose="020B0502020202020204" pitchFamily="34" charset="0"/>
              <a:cs typeface="Tahoma"/>
            </a:rPr>
            <a:t>continuity surrounding their </a:t>
          </a:r>
          <a:r>
            <a:rPr lang="en-US" sz="2000" spc="10" dirty="0">
              <a:solidFill>
                <a:srgbClr val="231F20"/>
              </a:solidFill>
              <a:latin typeface="Century Gothic" panose="020B0502020202020204" pitchFamily="34" charset="0"/>
              <a:cs typeface="Tahoma"/>
            </a:rPr>
            <a:t>accounts</a:t>
          </a:r>
          <a:endParaRPr lang="en-US" sz="2000" dirty="0"/>
        </a:p>
      </dgm:t>
    </dgm:pt>
    <dgm:pt modelId="{5721F02E-0D6A-4427-B990-F383AAB562A8}" type="parTrans" cxnId="{D58644C8-39FA-4D86-9F2F-0383781F905A}">
      <dgm:prSet/>
      <dgm:spPr/>
      <dgm:t>
        <a:bodyPr/>
        <a:lstStyle/>
        <a:p>
          <a:endParaRPr lang="en-US"/>
        </a:p>
      </dgm:t>
    </dgm:pt>
    <dgm:pt modelId="{E4A88403-7250-4BD7-8B19-D2E475973DED}" type="sibTrans" cxnId="{D58644C8-39FA-4D86-9F2F-0383781F905A}">
      <dgm:prSet/>
      <dgm:spPr/>
      <dgm:t>
        <a:bodyPr/>
        <a:lstStyle/>
        <a:p>
          <a:endParaRPr lang="en-US"/>
        </a:p>
      </dgm:t>
    </dgm:pt>
    <dgm:pt modelId="{989BFF69-0853-489C-A03F-D3F1018B687F}">
      <dgm:prSet phldrT="[Text]" custT="1"/>
      <dgm:spPr/>
      <dgm:t>
        <a:bodyPr/>
        <a:lstStyle/>
        <a:p>
          <a:pPr algn="ctr"/>
          <a:r>
            <a:rPr lang="en-US" sz="2000" spc="10" dirty="0">
              <a:solidFill>
                <a:srgbClr val="231F20"/>
              </a:solidFill>
              <a:latin typeface="Century Gothic" panose="020B0502020202020204" pitchFamily="34" charset="0"/>
              <a:cs typeface="Tahoma"/>
            </a:rPr>
            <a:t>If changes have ramifications for their business, you’re in position to make recommendations for adjustments</a:t>
          </a:r>
          <a:endParaRPr lang="en-US" sz="2000" dirty="0"/>
        </a:p>
      </dgm:t>
    </dgm:pt>
    <dgm:pt modelId="{75892EFF-F9ED-4E3E-AF59-66C4CAA44068}" type="parTrans" cxnId="{D0A2373E-92B3-437E-A243-5E019E045AC3}">
      <dgm:prSet/>
      <dgm:spPr/>
      <dgm:t>
        <a:bodyPr/>
        <a:lstStyle/>
        <a:p>
          <a:endParaRPr lang="en-US"/>
        </a:p>
      </dgm:t>
    </dgm:pt>
    <dgm:pt modelId="{0285846D-67A9-4888-A043-8C0967A940B8}" type="sibTrans" cxnId="{D0A2373E-92B3-437E-A243-5E019E045AC3}">
      <dgm:prSet/>
      <dgm:spPr/>
      <dgm:t>
        <a:bodyPr/>
        <a:lstStyle/>
        <a:p>
          <a:endParaRPr lang="en-US"/>
        </a:p>
      </dgm:t>
    </dgm:pt>
    <dgm:pt modelId="{62E92B7B-8BDC-4847-911E-0C07D6003578}" type="pres">
      <dgm:prSet presAssocID="{75B9095C-1F69-439A-976F-FF0E05E49F06}" presName="rootnode" presStyleCnt="0">
        <dgm:presLayoutVars>
          <dgm:chMax/>
          <dgm:chPref/>
          <dgm:dir/>
          <dgm:animLvl val="lvl"/>
        </dgm:presLayoutVars>
      </dgm:prSet>
      <dgm:spPr/>
    </dgm:pt>
    <dgm:pt modelId="{4C77D037-B62F-4DFC-91F7-0554E17B67B8}" type="pres">
      <dgm:prSet presAssocID="{1E83BFA6-6CF2-46CF-A1E8-796E199736EE}" presName="composite" presStyleCnt="0"/>
      <dgm:spPr/>
    </dgm:pt>
    <dgm:pt modelId="{3FDF39F9-D615-4ED2-B14E-F3D03D9886D1}" type="pres">
      <dgm:prSet presAssocID="{1E83BFA6-6CF2-46CF-A1E8-796E199736EE}" presName="LShape" presStyleLbl="alignNode1" presStyleIdx="0" presStyleCnt="5"/>
      <dgm:spPr>
        <a:solidFill>
          <a:srgbClr val="C00000"/>
        </a:solidFill>
        <a:ln>
          <a:solidFill>
            <a:srgbClr val="C00000"/>
          </a:solidFill>
        </a:ln>
      </dgm:spPr>
    </dgm:pt>
    <dgm:pt modelId="{E9705093-68C2-4537-B535-79768A41F4B0}" type="pres">
      <dgm:prSet presAssocID="{1E83BFA6-6CF2-46CF-A1E8-796E199736EE}" presName="ParentText" presStyleLbl="revTx" presStyleIdx="0" presStyleCnt="3">
        <dgm:presLayoutVars>
          <dgm:chMax val="0"/>
          <dgm:chPref val="0"/>
          <dgm:bulletEnabled val="1"/>
        </dgm:presLayoutVars>
      </dgm:prSet>
      <dgm:spPr/>
    </dgm:pt>
    <dgm:pt modelId="{0A1FFBC1-4C10-447C-B589-4E43DEDDD691}" type="pres">
      <dgm:prSet presAssocID="{1E83BFA6-6CF2-46CF-A1E8-796E199736EE}" presName="Triangle" presStyleLbl="alignNode1" presStyleIdx="1" presStyleCnt="5"/>
      <dgm:spPr>
        <a:solidFill>
          <a:schemeClr val="accent4">
            <a:lumMod val="50000"/>
            <a:lumOff val="50000"/>
          </a:schemeClr>
        </a:solidFill>
        <a:ln>
          <a:solidFill>
            <a:schemeClr val="accent4">
              <a:lumMod val="50000"/>
              <a:lumOff val="50000"/>
            </a:schemeClr>
          </a:solidFill>
        </a:ln>
      </dgm:spPr>
    </dgm:pt>
    <dgm:pt modelId="{DBD8CED4-AD37-4319-8E58-9DD30E84F2A3}" type="pres">
      <dgm:prSet presAssocID="{64AF1C05-9747-4921-8C71-943DFB83E107}" presName="sibTrans" presStyleCnt="0"/>
      <dgm:spPr/>
    </dgm:pt>
    <dgm:pt modelId="{3FB424B6-2E93-4937-8A23-F228C2EAD574}" type="pres">
      <dgm:prSet presAssocID="{64AF1C05-9747-4921-8C71-943DFB83E107}" presName="space" presStyleCnt="0"/>
      <dgm:spPr/>
    </dgm:pt>
    <dgm:pt modelId="{C46F6E84-DA37-499B-9DE1-462D5E68AECD}" type="pres">
      <dgm:prSet presAssocID="{E08D267F-AE87-471E-8937-E6EBEC6A3CAF}" presName="composite" presStyleCnt="0"/>
      <dgm:spPr/>
    </dgm:pt>
    <dgm:pt modelId="{ED75FFD4-0FA6-4814-9922-0400081CB185}" type="pres">
      <dgm:prSet presAssocID="{E08D267F-AE87-471E-8937-E6EBEC6A3CAF}" presName="LShape" presStyleLbl="alignNode1" presStyleIdx="2" presStyleCnt="5"/>
      <dgm:spPr>
        <a:solidFill>
          <a:schemeClr val="tx1"/>
        </a:solidFill>
        <a:ln>
          <a:solidFill>
            <a:schemeClr val="tx1"/>
          </a:solidFill>
        </a:ln>
      </dgm:spPr>
    </dgm:pt>
    <dgm:pt modelId="{A2B10817-A9ED-47EE-80E7-95814A5AE9A1}" type="pres">
      <dgm:prSet presAssocID="{E08D267F-AE87-471E-8937-E6EBEC6A3CAF}" presName="ParentText" presStyleLbl="revTx" presStyleIdx="1" presStyleCnt="3">
        <dgm:presLayoutVars>
          <dgm:chMax val="0"/>
          <dgm:chPref val="0"/>
          <dgm:bulletEnabled val="1"/>
        </dgm:presLayoutVars>
      </dgm:prSet>
      <dgm:spPr/>
    </dgm:pt>
    <dgm:pt modelId="{C82A8121-11AE-43CC-9E12-9CF6A490A816}" type="pres">
      <dgm:prSet presAssocID="{E08D267F-AE87-471E-8937-E6EBEC6A3CAF}" presName="Triangle" presStyleLbl="alignNode1" presStyleIdx="3" presStyleCnt="5"/>
      <dgm:spPr>
        <a:solidFill>
          <a:schemeClr val="accent4">
            <a:lumMod val="50000"/>
            <a:lumOff val="50000"/>
          </a:schemeClr>
        </a:solidFill>
        <a:ln>
          <a:solidFill>
            <a:schemeClr val="accent4">
              <a:lumMod val="50000"/>
              <a:lumOff val="50000"/>
            </a:schemeClr>
          </a:solidFill>
        </a:ln>
      </dgm:spPr>
    </dgm:pt>
    <dgm:pt modelId="{13C7A492-E8E7-4125-89E5-FE1603269196}" type="pres">
      <dgm:prSet presAssocID="{E4A88403-7250-4BD7-8B19-D2E475973DED}" presName="sibTrans" presStyleCnt="0"/>
      <dgm:spPr/>
    </dgm:pt>
    <dgm:pt modelId="{6F9E2570-BABC-4AFA-A084-F138BD78F69D}" type="pres">
      <dgm:prSet presAssocID="{E4A88403-7250-4BD7-8B19-D2E475973DED}" presName="space" presStyleCnt="0"/>
      <dgm:spPr/>
    </dgm:pt>
    <dgm:pt modelId="{0D4F66B1-5272-4916-A92E-6DA0AF201947}" type="pres">
      <dgm:prSet presAssocID="{989BFF69-0853-489C-A03F-D3F1018B687F}" presName="composite" presStyleCnt="0"/>
      <dgm:spPr/>
    </dgm:pt>
    <dgm:pt modelId="{A532BDE4-79F5-400E-8BC7-0BAF03E41C01}" type="pres">
      <dgm:prSet presAssocID="{989BFF69-0853-489C-A03F-D3F1018B687F}" presName="LShape" presStyleLbl="alignNode1" presStyleIdx="4" presStyleCnt="5"/>
      <dgm:spPr>
        <a:solidFill>
          <a:srgbClr val="C00000"/>
        </a:solidFill>
        <a:ln>
          <a:solidFill>
            <a:srgbClr val="C00000"/>
          </a:solidFill>
        </a:ln>
      </dgm:spPr>
    </dgm:pt>
    <dgm:pt modelId="{93305B9E-0A49-46EC-95CE-E3E26A06DB8C}" type="pres">
      <dgm:prSet presAssocID="{989BFF69-0853-489C-A03F-D3F1018B687F}" presName="ParentText" presStyleLbl="revTx" presStyleIdx="2" presStyleCnt="3">
        <dgm:presLayoutVars>
          <dgm:chMax val="0"/>
          <dgm:chPref val="0"/>
          <dgm:bulletEnabled val="1"/>
        </dgm:presLayoutVars>
      </dgm:prSet>
      <dgm:spPr/>
    </dgm:pt>
  </dgm:ptLst>
  <dgm:cxnLst>
    <dgm:cxn modelId="{1A5B3423-14A6-41BF-8E38-660A348C26B9}" type="presOf" srcId="{E08D267F-AE87-471E-8937-E6EBEC6A3CAF}" destId="{A2B10817-A9ED-47EE-80E7-95814A5AE9A1}" srcOrd="0" destOrd="0" presId="urn:microsoft.com/office/officeart/2009/3/layout/StepUpProcess"/>
    <dgm:cxn modelId="{D0A2373E-92B3-437E-A243-5E019E045AC3}" srcId="{75B9095C-1F69-439A-976F-FF0E05E49F06}" destId="{989BFF69-0853-489C-A03F-D3F1018B687F}" srcOrd="2" destOrd="0" parTransId="{75892EFF-F9ED-4E3E-AF59-66C4CAA44068}" sibTransId="{0285846D-67A9-4888-A043-8C0967A940B8}"/>
    <dgm:cxn modelId="{30669265-B913-47ED-B374-E1BC526E2389}" type="presOf" srcId="{989BFF69-0853-489C-A03F-D3F1018B687F}" destId="{93305B9E-0A49-46EC-95CE-E3E26A06DB8C}" srcOrd="0" destOrd="0" presId="urn:microsoft.com/office/officeart/2009/3/layout/StepUpProcess"/>
    <dgm:cxn modelId="{2DDBC07A-2DF4-4542-B5AF-12A699791423}" type="presOf" srcId="{1E83BFA6-6CF2-46CF-A1E8-796E199736EE}" destId="{E9705093-68C2-4537-B535-79768A41F4B0}" srcOrd="0" destOrd="0" presId="urn:microsoft.com/office/officeart/2009/3/layout/StepUpProcess"/>
    <dgm:cxn modelId="{D58644C8-39FA-4D86-9F2F-0383781F905A}" srcId="{75B9095C-1F69-439A-976F-FF0E05E49F06}" destId="{E08D267F-AE87-471E-8937-E6EBEC6A3CAF}" srcOrd="1" destOrd="0" parTransId="{5721F02E-0D6A-4427-B990-F383AAB562A8}" sibTransId="{E4A88403-7250-4BD7-8B19-D2E475973DED}"/>
    <dgm:cxn modelId="{E249FFE5-D195-48F0-9593-992DBC21214C}" type="presOf" srcId="{75B9095C-1F69-439A-976F-FF0E05E49F06}" destId="{62E92B7B-8BDC-4847-911E-0C07D6003578}" srcOrd="0" destOrd="0" presId="urn:microsoft.com/office/officeart/2009/3/layout/StepUpProcess"/>
    <dgm:cxn modelId="{DD257EFE-11F1-4B50-B170-0B87572905BB}" srcId="{75B9095C-1F69-439A-976F-FF0E05E49F06}" destId="{1E83BFA6-6CF2-46CF-A1E8-796E199736EE}" srcOrd="0" destOrd="0" parTransId="{B1BF5881-D7AB-43F3-A13A-00925A2801B1}" sibTransId="{64AF1C05-9747-4921-8C71-943DFB83E107}"/>
    <dgm:cxn modelId="{4806A389-0034-491C-948D-55306BFF2C89}" type="presParOf" srcId="{62E92B7B-8BDC-4847-911E-0C07D6003578}" destId="{4C77D037-B62F-4DFC-91F7-0554E17B67B8}" srcOrd="0" destOrd="0" presId="urn:microsoft.com/office/officeart/2009/3/layout/StepUpProcess"/>
    <dgm:cxn modelId="{F38109C2-73D6-45A8-B537-72B04FC0D31E}" type="presParOf" srcId="{4C77D037-B62F-4DFC-91F7-0554E17B67B8}" destId="{3FDF39F9-D615-4ED2-B14E-F3D03D9886D1}" srcOrd="0" destOrd="0" presId="urn:microsoft.com/office/officeart/2009/3/layout/StepUpProcess"/>
    <dgm:cxn modelId="{CFA5E754-5995-4309-98F3-68EF8B360421}" type="presParOf" srcId="{4C77D037-B62F-4DFC-91F7-0554E17B67B8}" destId="{E9705093-68C2-4537-B535-79768A41F4B0}" srcOrd="1" destOrd="0" presId="urn:microsoft.com/office/officeart/2009/3/layout/StepUpProcess"/>
    <dgm:cxn modelId="{AAD0F69F-705E-4E29-8D96-6A1D0A787C31}" type="presParOf" srcId="{4C77D037-B62F-4DFC-91F7-0554E17B67B8}" destId="{0A1FFBC1-4C10-447C-B589-4E43DEDDD691}" srcOrd="2" destOrd="0" presId="urn:microsoft.com/office/officeart/2009/3/layout/StepUpProcess"/>
    <dgm:cxn modelId="{EA6775BF-6CEC-41EA-8A81-B896949C28FB}" type="presParOf" srcId="{62E92B7B-8BDC-4847-911E-0C07D6003578}" destId="{DBD8CED4-AD37-4319-8E58-9DD30E84F2A3}" srcOrd="1" destOrd="0" presId="urn:microsoft.com/office/officeart/2009/3/layout/StepUpProcess"/>
    <dgm:cxn modelId="{E55B7F1B-7361-423B-ABCE-3E53FC6861BB}" type="presParOf" srcId="{DBD8CED4-AD37-4319-8E58-9DD30E84F2A3}" destId="{3FB424B6-2E93-4937-8A23-F228C2EAD574}" srcOrd="0" destOrd="0" presId="urn:microsoft.com/office/officeart/2009/3/layout/StepUpProcess"/>
    <dgm:cxn modelId="{2D3F773A-B393-4AEB-B932-0D7748606D91}" type="presParOf" srcId="{62E92B7B-8BDC-4847-911E-0C07D6003578}" destId="{C46F6E84-DA37-499B-9DE1-462D5E68AECD}" srcOrd="2" destOrd="0" presId="urn:microsoft.com/office/officeart/2009/3/layout/StepUpProcess"/>
    <dgm:cxn modelId="{A8E1FEEB-6C45-4171-8F5D-C2D99A21F0C1}" type="presParOf" srcId="{C46F6E84-DA37-499B-9DE1-462D5E68AECD}" destId="{ED75FFD4-0FA6-4814-9922-0400081CB185}" srcOrd="0" destOrd="0" presId="urn:microsoft.com/office/officeart/2009/3/layout/StepUpProcess"/>
    <dgm:cxn modelId="{6CBD856F-2793-4443-9FAF-9F89CF8DE2DB}" type="presParOf" srcId="{C46F6E84-DA37-499B-9DE1-462D5E68AECD}" destId="{A2B10817-A9ED-47EE-80E7-95814A5AE9A1}" srcOrd="1" destOrd="0" presId="urn:microsoft.com/office/officeart/2009/3/layout/StepUpProcess"/>
    <dgm:cxn modelId="{3B093309-2FE8-4268-94EF-766774059299}" type="presParOf" srcId="{C46F6E84-DA37-499B-9DE1-462D5E68AECD}" destId="{C82A8121-11AE-43CC-9E12-9CF6A490A816}" srcOrd="2" destOrd="0" presId="urn:microsoft.com/office/officeart/2009/3/layout/StepUpProcess"/>
    <dgm:cxn modelId="{05EF8B22-8B92-4745-8769-7AE7A5DBD8CC}" type="presParOf" srcId="{62E92B7B-8BDC-4847-911E-0C07D6003578}" destId="{13C7A492-E8E7-4125-89E5-FE1603269196}" srcOrd="3" destOrd="0" presId="urn:microsoft.com/office/officeart/2009/3/layout/StepUpProcess"/>
    <dgm:cxn modelId="{2AB9169C-0C15-4B17-806B-96427C516B69}" type="presParOf" srcId="{13C7A492-E8E7-4125-89E5-FE1603269196}" destId="{6F9E2570-BABC-4AFA-A084-F138BD78F69D}" srcOrd="0" destOrd="0" presId="urn:microsoft.com/office/officeart/2009/3/layout/StepUpProcess"/>
    <dgm:cxn modelId="{DF0776EE-B8FF-4041-B07B-A245E79A4AAF}" type="presParOf" srcId="{62E92B7B-8BDC-4847-911E-0C07D6003578}" destId="{0D4F66B1-5272-4916-A92E-6DA0AF201947}" srcOrd="4" destOrd="0" presId="urn:microsoft.com/office/officeart/2009/3/layout/StepUpProcess"/>
    <dgm:cxn modelId="{219EB9BB-507C-413E-ABB7-B9274090213F}" type="presParOf" srcId="{0D4F66B1-5272-4916-A92E-6DA0AF201947}" destId="{A532BDE4-79F5-400E-8BC7-0BAF03E41C01}" srcOrd="0" destOrd="0" presId="urn:microsoft.com/office/officeart/2009/3/layout/StepUpProcess"/>
    <dgm:cxn modelId="{06715BD9-87C8-42E6-B9EF-02760A1A97B3}" type="presParOf" srcId="{0D4F66B1-5272-4916-A92E-6DA0AF201947}" destId="{93305B9E-0A49-46EC-95CE-E3E26A06DB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B9095C-1F69-439A-976F-FF0E05E49F0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E83BFA6-6CF2-46CF-A1E8-796E199736EE}">
      <dgm:prSet phldrT="[Text]" custT="1"/>
      <dgm:spPr/>
      <dgm:t>
        <a:bodyPr/>
        <a:lstStyle/>
        <a:p>
          <a:pPr algn="ctr"/>
          <a:r>
            <a:rPr lang="en-US" sz="2000" spc="10" dirty="0">
              <a:solidFill>
                <a:srgbClr val="231F20"/>
              </a:solidFill>
              <a:latin typeface="Century Gothic" panose="020B0502020202020204" pitchFamily="34" charset="0"/>
              <a:cs typeface="Tahoma"/>
            </a:rPr>
            <a:t>We need to approach our employees  and customers               as partners</a:t>
          </a:r>
          <a:endParaRPr lang="en-US" sz="2000" dirty="0"/>
        </a:p>
      </dgm:t>
    </dgm:pt>
    <dgm:pt modelId="{B1BF5881-D7AB-43F3-A13A-00925A2801B1}" type="parTrans" cxnId="{DD257EFE-11F1-4B50-B170-0B87572905BB}">
      <dgm:prSet/>
      <dgm:spPr/>
      <dgm:t>
        <a:bodyPr/>
        <a:lstStyle/>
        <a:p>
          <a:endParaRPr lang="en-US"/>
        </a:p>
      </dgm:t>
    </dgm:pt>
    <dgm:pt modelId="{64AF1C05-9747-4921-8C71-943DFB83E107}" type="sibTrans" cxnId="{DD257EFE-11F1-4B50-B170-0B87572905BB}">
      <dgm:prSet/>
      <dgm:spPr/>
      <dgm:t>
        <a:bodyPr/>
        <a:lstStyle/>
        <a:p>
          <a:endParaRPr lang="en-US"/>
        </a:p>
      </dgm:t>
    </dgm:pt>
    <dgm:pt modelId="{E08D267F-AE87-471E-8937-E6EBEC6A3CAF}">
      <dgm:prSet phldrT="[Text]" custT="1"/>
      <dgm:spPr/>
      <dgm:t>
        <a:bodyPr/>
        <a:lstStyle/>
        <a:p>
          <a:pPr algn="ctr"/>
          <a:r>
            <a:rPr lang="en-US" sz="2000" spc="10" dirty="0">
              <a:solidFill>
                <a:srgbClr val="231F20"/>
              </a:solidFill>
              <a:latin typeface="Century Gothic" panose="020B0502020202020204" pitchFamily="34" charset="0"/>
              <a:cs typeface="Tahoma"/>
            </a:rPr>
            <a:t>We need to share information, and they will  be more likely to reciprocate</a:t>
          </a:r>
          <a:endParaRPr lang="en-US" sz="2000" dirty="0"/>
        </a:p>
      </dgm:t>
    </dgm:pt>
    <dgm:pt modelId="{5721F02E-0D6A-4427-B990-F383AAB562A8}" type="parTrans" cxnId="{D58644C8-39FA-4D86-9F2F-0383781F905A}">
      <dgm:prSet/>
      <dgm:spPr/>
      <dgm:t>
        <a:bodyPr/>
        <a:lstStyle/>
        <a:p>
          <a:endParaRPr lang="en-US"/>
        </a:p>
      </dgm:t>
    </dgm:pt>
    <dgm:pt modelId="{E4A88403-7250-4BD7-8B19-D2E475973DED}" type="sibTrans" cxnId="{D58644C8-39FA-4D86-9F2F-0383781F905A}">
      <dgm:prSet/>
      <dgm:spPr/>
      <dgm:t>
        <a:bodyPr/>
        <a:lstStyle/>
        <a:p>
          <a:endParaRPr lang="en-US"/>
        </a:p>
      </dgm:t>
    </dgm:pt>
    <dgm:pt modelId="{989BFF69-0853-489C-A03F-D3F1018B687F}">
      <dgm:prSet phldrT="[Text]" custT="1"/>
      <dgm:spPr/>
      <dgm:t>
        <a:bodyPr/>
        <a:lstStyle/>
        <a:p>
          <a:pPr algn="ctr"/>
          <a:r>
            <a:rPr lang="en-US" sz="2000" spc="10" dirty="0">
              <a:solidFill>
                <a:srgbClr val="231F20"/>
              </a:solidFill>
              <a:latin typeface="Century Gothic" panose="020B0502020202020204" pitchFamily="34" charset="0"/>
              <a:cs typeface="Tahoma"/>
            </a:rPr>
            <a:t>We are better positioned to keep the business flourishing because of relationships      we nurtured</a:t>
          </a:r>
          <a:endParaRPr lang="en-US" sz="2000" dirty="0"/>
        </a:p>
      </dgm:t>
    </dgm:pt>
    <dgm:pt modelId="{75892EFF-F9ED-4E3E-AF59-66C4CAA44068}" type="parTrans" cxnId="{D0A2373E-92B3-437E-A243-5E019E045AC3}">
      <dgm:prSet/>
      <dgm:spPr/>
      <dgm:t>
        <a:bodyPr/>
        <a:lstStyle/>
        <a:p>
          <a:endParaRPr lang="en-US"/>
        </a:p>
      </dgm:t>
    </dgm:pt>
    <dgm:pt modelId="{0285846D-67A9-4888-A043-8C0967A940B8}" type="sibTrans" cxnId="{D0A2373E-92B3-437E-A243-5E019E045AC3}">
      <dgm:prSet/>
      <dgm:spPr/>
      <dgm:t>
        <a:bodyPr/>
        <a:lstStyle/>
        <a:p>
          <a:endParaRPr lang="en-US"/>
        </a:p>
      </dgm:t>
    </dgm:pt>
    <dgm:pt modelId="{62E92B7B-8BDC-4847-911E-0C07D6003578}" type="pres">
      <dgm:prSet presAssocID="{75B9095C-1F69-439A-976F-FF0E05E49F06}" presName="rootnode" presStyleCnt="0">
        <dgm:presLayoutVars>
          <dgm:chMax/>
          <dgm:chPref/>
          <dgm:dir/>
          <dgm:animLvl val="lvl"/>
        </dgm:presLayoutVars>
      </dgm:prSet>
      <dgm:spPr/>
    </dgm:pt>
    <dgm:pt modelId="{4C77D037-B62F-4DFC-91F7-0554E17B67B8}" type="pres">
      <dgm:prSet presAssocID="{1E83BFA6-6CF2-46CF-A1E8-796E199736EE}" presName="composite" presStyleCnt="0"/>
      <dgm:spPr/>
    </dgm:pt>
    <dgm:pt modelId="{3FDF39F9-D615-4ED2-B14E-F3D03D9886D1}" type="pres">
      <dgm:prSet presAssocID="{1E83BFA6-6CF2-46CF-A1E8-796E199736EE}" presName="LShape" presStyleLbl="alignNode1" presStyleIdx="0" presStyleCnt="5"/>
      <dgm:spPr>
        <a:solidFill>
          <a:srgbClr val="C00000"/>
        </a:solidFill>
        <a:ln>
          <a:solidFill>
            <a:srgbClr val="C00000"/>
          </a:solidFill>
        </a:ln>
      </dgm:spPr>
    </dgm:pt>
    <dgm:pt modelId="{E9705093-68C2-4537-B535-79768A41F4B0}" type="pres">
      <dgm:prSet presAssocID="{1E83BFA6-6CF2-46CF-A1E8-796E199736EE}" presName="ParentText" presStyleLbl="revTx" presStyleIdx="0" presStyleCnt="3">
        <dgm:presLayoutVars>
          <dgm:chMax val="0"/>
          <dgm:chPref val="0"/>
          <dgm:bulletEnabled val="1"/>
        </dgm:presLayoutVars>
      </dgm:prSet>
      <dgm:spPr/>
    </dgm:pt>
    <dgm:pt modelId="{0A1FFBC1-4C10-447C-B589-4E43DEDDD691}" type="pres">
      <dgm:prSet presAssocID="{1E83BFA6-6CF2-46CF-A1E8-796E199736EE}" presName="Triangle" presStyleLbl="alignNode1" presStyleIdx="1" presStyleCnt="5"/>
      <dgm:spPr>
        <a:solidFill>
          <a:schemeClr val="accent4">
            <a:lumMod val="50000"/>
            <a:lumOff val="50000"/>
          </a:schemeClr>
        </a:solidFill>
        <a:ln>
          <a:solidFill>
            <a:schemeClr val="accent4">
              <a:lumMod val="50000"/>
              <a:lumOff val="50000"/>
            </a:schemeClr>
          </a:solidFill>
        </a:ln>
      </dgm:spPr>
    </dgm:pt>
    <dgm:pt modelId="{DBD8CED4-AD37-4319-8E58-9DD30E84F2A3}" type="pres">
      <dgm:prSet presAssocID="{64AF1C05-9747-4921-8C71-943DFB83E107}" presName="sibTrans" presStyleCnt="0"/>
      <dgm:spPr/>
    </dgm:pt>
    <dgm:pt modelId="{3FB424B6-2E93-4937-8A23-F228C2EAD574}" type="pres">
      <dgm:prSet presAssocID="{64AF1C05-9747-4921-8C71-943DFB83E107}" presName="space" presStyleCnt="0"/>
      <dgm:spPr/>
    </dgm:pt>
    <dgm:pt modelId="{C46F6E84-DA37-499B-9DE1-462D5E68AECD}" type="pres">
      <dgm:prSet presAssocID="{E08D267F-AE87-471E-8937-E6EBEC6A3CAF}" presName="composite" presStyleCnt="0"/>
      <dgm:spPr/>
    </dgm:pt>
    <dgm:pt modelId="{ED75FFD4-0FA6-4814-9922-0400081CB185}" type="pres">
      <dgm:prSet presAssocID="{E08D267F-AE87-471E-8937-E6EBEC6A3CAF}" presName="LShape" presStyleLbl="alignNode1" presStyleIdx="2" presStyleCnt="5"/>
      <dgm:spPr>
        <a:solidFill>
          <a:schemeClr val="tx1"/>
        </a:solidFill>
        <a:ln>
          <a:solidFill>
            <a:schemeClr val="tx1"/>
          </a:solidFill>
        </a:ln>
      </dgm:spPr>
    </dgm:pt>
    <dgm:pt modelId="{A2B10817-A9ED-47EE-80E7-95814A5AE9A1}" type="pres">
      <dgm:prSet presAssocID="{E08D267F-AE87-471E-8937-E6EBEC6A3CAF}" presName="ParentText" presStyleLbl="revTx" presStyleIdx="1" presStyleCnt="3">
        <dgm:presLayoutVars>
          <dgm:chMax val="0"/>
          <dgm:chPref val="0"/>
          <dgm:bulletEnabled val="1"/>
        </dgm:presLayoutVars>
      </dgm:prSet>
      <dgm:spPr/>
    </dgm:pt>
    <dgm:pt modelId="{C82A8121-11AE-43CC-9E12-9CF6A490A816}" type="pres">
      <dgm:prSet presAssocID="{E08D267F-AE87-471E-8937-E6EBEC6A3CAF}" presName="Triangle" presStyleLbl="alignNode1" presStyleIdx="3" presStyleCnt="5"/>
      <dgm:spPr>
        <a:solidFill>
          <a:schemeClr val="accent4">
            <a:lumMod val="50000"/>
            <a:lumOff val="50000"/>
          </a:schemeClr>
        </a:solidFill>
        <a:ln>
          <a:solidFill>
            <a:schemeClr val="accent4">
              <a:lumMod val="50000"/>
              <a:lumOff val="50000"/>
            </a:schemeClr>
          </a:solidFill>
        </a:ln>
      </dgm:spPr>
    </dgm:pt>
    <dgm:pt modelId="{13C7A492-E8E7-4125-89E5-FE1603269196}" type="pres">
      <dgm:prSet presAssocID="{E4A88403-7250-4BD7-8B19-D2E475973DED}" presName="sibTrans" presStyleCnt="0"/>
      <dgm:spPr/>
    </dgm:pt>
    <dgm:pt modelId="{6F9E2570-BABC-4AFA-A084-F138BD78F69D}" type="pres">
      <dgm:prSet presAssocID="{E4A88403-7250-4BD7-8B19-D2E475973DED}" presName="space" presStyleCnt="0"/>
      <dgm:spPr/>
    </dgm:pt>
    <dgm:pt modelId="{0D4F66B1-5272-4916-A92E-6DA0AF201947}" type="pres">
      <dgm:prSet presAssocID="{989BFF69-0853-489C-A03F-D3F1018B687F}" presName="composite" presStyleCnt="0"/>
      <dgm:spPr/>
    </dgm:pt>
    <dgm:pt modelId="{A532BDE4-79F5-400E-8BC7-0BAF03E41C01}" type="pres">
      <dgm:prSet presAssocID="{989BFF69-0853-489C-A03F-D3F1018B687F}" presName="LShape" presStyleLbl="alignNode1" presStyleIdx="4" presStyleCnt="5"/>
      <dgm:spPr>
        <a:solidFill>
          <a:srgbClr val="C00000"/>
        </a:solidFill>
        <a:ln>
          <a:solidFill>
            <a:srgbClr val="C00000"/>
          </a:solidFill>
        </a:ln>
      </dgm:spPr>
    </dgm:pt>
    <dgm:pt modelId="{93305B9E-0A49-46EC-95CE-E3E26A06DB8C}" type="pres">
      <dgm:prSet presAssocID="{989BFF69-0853-489C-A03F-D3F1018B687F}" presName="ParentText" presStyleLbl="revTx" presStyleIdx="2" presStyleCnt="3">
        <dgm:presLayoutVars>
          <dgm:chMax val="0"/>
          <dgm:chPref val="0"/>
          <dgm:bulletEnabled val="1"/>
        </dgm:presLayoutVars>
      </dgm:prSet>
      <dgm:spPr/>
    </dgm:pt>
  </dgm:ptLst>
  <dgm:cxnLst>
    <dgm:cxn modelId="{7F1DBD04-6097-49DD-A8A1-6B0BFFEE95EA}" type="presOf" srcId="{75B9095C-1F69-439A-976F-FF0E05E49F06}" destId="{62E92B7B-8BDC-4847-911E-0C07D6003578}" srcOrd="0" destOrd="0" presId="urn:microsoft.com/office/officeart/2009/3/layout/StepUpProcess"/>
    <dgm:cxn modelId="{D0A2373E-92B3-437E-A243-5E019E045AC3}" srcId="{75B9095C-1F69-439A-976F-FF0E05E49F06}" destId="{989BFF69-0853-489C-A03F-D3F1018B687F}" srcOrd="2" destOrd="0" parTransId="{75892EFF-F9ED-4E3E-AF59-66C4CAA44068}" sibTransId="{0285846D-67A9-4888-A043-8C0967A940B8}"/>
    <dgm:cxn modelId="{A0161F79-A849-4D99-87DF-698EEA3C1FEE}" type="presOf" srcId="{1E83BFA6-6CF2-46CF-A1E8-796E199736EE}" destId="{E9705093-68C2-4537-B535-79768A41F4B0}" srcOrd="0" destOrd="0" presId="urn:microsoft.com/office/officeart/2009/3/layout/StepUpProcess"/>
    <dgm:cxn modelId="{D58644C8-39FA-4D86-9F2F-0383781F905A}" srcId="{75B9095C-1F69-439A-976F-FF0E05E49F06}" destId="{E08D267F-AE87-471E-8937-E6EBEC6A3CAF}" srcOrd="1" destOrd="0" parTransId="{5721F02E-0D6A-4427-B990-F383AAB562A8}" sibTransId="{E4A88403-7250-4BD7-8B19-D2E475973DED}"/>
    <dgm:cxn modelId="{37AC91E4-10AD-4F82-A3D9-7B95EC543E7A}" type="presOf" srcId="{989BFF69-0853-489C-A03F-D3F1018B687F}" destId="{93305B9E-0A49-46EC-95CE-E3E26A06DB8C}" srcOrd="0" destOrd="0" presId="urn:microsoft.com/office/officeart/2009/3/layout/StepUpProcess"/>
    <dgm:cxn modelId="{9530DEEB-50CF-4456-989F-3F31512EC538}" type="presOf" srcId="{E08D267F-AE87-471E-8937-E6EBEC6A3CAF}" destId="{A2B10817-A9ED-47EE-80E7-95814A5AE9A1}" srcOrd="0" destOrd="0" presId="urn:microsoft.com/office/officeart/2009/3/layout/StepUpProcess"/>
    <dgm:cxn modelId="{DD257EFE-11F1-4B50-B170-0B87572905BB}" srcId="{75B9095C-1F69-439A-976F-FF0E05E49F06}" destId="{1E83BFA6-6CF2-46CF-A1E8-796E199736EE}" srcOrd="0" destOrd="0" parTransId="{B1BF5881-D7AB-43F3-A13A-00925A2801B1}" sibTransId="{64AF1C05-9747-4921-8C71-943DFB83E107}"/>
    <dgm:cxn modelId="{2E5FFBF5-277C-4E1C-952E-37695510C26A}" type="presParOf" srcId="{62E92B7B-8BDC-4847-911E-0C07D6003578}" destId="{4C77D037-B62F-4DFC-91F7-0554E17B67B8}" srcOrd="0" destOrd="0" presId="urn:microsoft.com/office/officeart/2009/3/layout/StepUpProcess"/>
    <dgm:cxn modelId="{D16865EB-DF9B-4087-ABC8-F3DAC5A51F48}" type="presParOf" srcId="{4C77D037-B62F-4DFC-91F7-0554E17B67B8}" destId="{3FDF39F9-D615-4ED2-B14E-F3D03D9886D1}" srcOrd="0" destOrd="0" presId="urn:microsoft.com/office/officeart/2009/3/layout/StepUpProcess"/>
    <dgm:cxn modelId="{D6533A25-6ED2-44A3-B246-FEA81CBE621C}" type="presParOf" srcId="{4C77D037-B62F-4DFC-91F7-0554E17B67B8}" destId="{E9705093-68C2-4537-B535-79768A41F4B0}" srcOrd="1" destOrd="0" presId="urn:microsoft.com/office/officeart/2009/3/layout/StepUpProcess"/>
    <dgm:cxn modelId="{08120D09-1DCC-4C4F-9841-34856082C16C}" type="presParOf" srcId="{4C77D037-B62F-4DFC-91F7-0554E17B67B8}" destId="{0A1FFBC1-4C10-447C-B589-4E43DEDDD691}" srcOrd="2" destOrd="0" presId="urn:microsoft.com/office/officeart/2009/3/layout/StepUpProcess"/>
    <dgm:cxn modelId="{A924C0C0-514E-4E66-8251-53B3D8A8D38A}" type="presParOf" srcId="{62E92B7B-8BDC-4847-911E-0C07D6003578}" destId="{DBD8CED4-AD37-4319-8E58-9DD30E84F2A3}" srcOrd="1" destOrd="0" presId="urn:microsoft.com/office/officeart/2009/3/layout/StepUpProcess"/>
    <dgm:cxn modelId="{AEFFD895-8B26-43FD-8BFF-802CD1772F04}" type="presParOf" srcId="{DBD8CED4-AD37-4319-8E58-9DD30E84F2A3}" destId="{3FB424B6-2E93-4937-8A23-F228C2EAD574}" srcOrd="0" destOrd="0" presId="urn:microsoft.com/office/officeart/2009/3/layout/StepUpProcess"/>
    <dgm:cxn modelId="{9A1E143A-AE76-4852-9835-5AE26F7AEE7C}" type="presParOf" srcId="{62E92B7B-8BDC-4847-911E-0C07D6003578}" destId="{C46F6E84-DA37-499B-9DE1-462D5E68AECD}" srcOrd="2" destOrd="0" presId="urn:microsoft.com/office/officeart/2009/3/layout/StepUpProcess"/>
    <dgm:cxn modelId="{527506A6-C5D8-4111-B002-891B3415AABE}" type="presParOf" srcId="{C46F6E84-DA37-499B-9DE1-462D5E68AECD}" destId="{ED75FFD4-0FA6-4814-9922-0400081CB185}" srcOrd="0" destOrd="0" presId="urn:microsoft.com/office/officeart/2009/3/layout/StepUpProcess"/>
    <dgm:cxn modelId="{90D862C6-FC45-40F7-AFBD-F9B9CF105108}" type="presParOf" srcId="{C46F6E84-DA37-499B-9DE1-462D5E68AECD}" destId="{A2B10817-A9ED-47EE-80E7-95814A5AE9A1}" srcOrd="1" destOrd="0" presId="urn:microsoft.com/office/officeart/2009/3/layout/StepUpProcess"/>
    <dgm:cxn modelId="{8748A11E-41C7-438A-AB7E-5817B119EBF9}" type="presParOf" srcId="{C46F6E84-DA37-499B-9DE1-462D5E68AECD}" destId="{C82A8121-11AE-43CC-9E12-9CF6A490A816}" srcOrd="2" destOrd="0" presId="urn:microsoft.com/office/officeart/2009/3/layout/StepUpProcess"/>
    <dgm:cxn modelId="{21F5C5A8-74FD-4E63-945E-FFFE1EA12EF1}" type="presParOf" srcId="{62E92B7B-8BDC-4847-911E-0C07D6003578}" destId="{13C7A492-E8E7-4125-89E5-FE1603269196}" srcOrd="3" destOrd="0" presId="urn:microsoft.com/office/officeart/2009/3/layout/StepUpProcess"/>
    <dgm:cxn modelId="{2EEEB364-50E7-490B-BCFA-A0376E8019AD}" type="presParOf" srcId="{13C7A492-E8E7-4125-89E5-FE1603269196}" destId="{6F9E2570-BABC-4AFA-A084-F138BD78F69D}" srcOrd="0" destOrd="0" presId="urn:microsoft.com/office/officeart/2009/3/layout/StepUpProcess"/>
    <dgm:cxn modelId="{6ADEB5CF-FD95-43EF-A755-0311163E7FB6}" type="presParOf" srcId="{62E92B7B-8BDC-4847-911E-0C07D6003578}" destId="{0D4F66B1-5272-4916-A92E-6DA0AF201947}" srcOrd="4" destOrd="0" presId="urn:microsoft.com/office/officeart/2009/3/layout/StepUpProcess"/>
    <dgm:cxn modelId="{AE4EC216-AE97-4C40-BCFD-B54815FC357D}" type="presParOf" srcId="{0D4F66B1-5272-4916-A92E-6DA0AF201947}" destId="{A532BDE4-79F5-400E-8BC7-0BAF03E41C01}" srcOrd="0" destOrd="0" presId="urn:microsoft.com/office/officeart/2009/3/layout/StepUpProcess"/>
    <dgm:cxn modelId="{F49BC0CB-7E9B-4E51-9552-3915585DEB5B}" type="presParOf" srcId="{0D4F66B1-5272-4916-A92E-6DA0AF201947}" destId="{93305B9E-0A49-46EC-95CE-E3E26A06DB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In many cases, succession planning process prompts you to              </a:t>
          </a:r>
        </a:p>
        <a:p>
          <a:pPr algn="ctr"/>
          <a:r>
            <a:rPr lang="en-US" sz="1800" b="0" dirty="0">
              <a:solidFill>
                <a:schemeClr val="tx1"/>
              </a:solidFill>
              <a:latin typeface="Century Gothic" panose="020B0502020202020204" pitchFamily="34" charset="0"/>
            </a:rPr>
            <a:t>think about your organization in a fresh way</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Refined vision gives you perspective to see that future success  </a:t>
          </a:r>
        </a:p>
        <a:p>
          <a:pPr algn="ctr"/>
          <a:r>
            <a:rPr lang="en-US" sz="1800" b="0" dirty="0">
              <a:solidFill>
                <a:schemeClr val="tx1"/>
              </a:solidFill>
              <a:latin typeface="Century Gothic" panose="020B0502020202020204" pitchFamily="34" charset="0"/>
            </a:rPr>
            <a:t>would be greater if you  restructure your leadership team</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E2A10D1F-73BC-4448-A2BF-75F94EDCFC4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You  might discover the need to add positions                                </a:t>
          </a:r>
        </a:p>
        <a:p>
          <a:pPr algn="ctr"/>
          <a:r>
            <a:rPr lang="en-US" sz="1800" b="0" dirty="0">
              <a:solidFill>
                <a:schemeClr val="tx1"/>
              </a:solidFill>
              <a:latin typeface="Century Gothic" panose="020B0502020202020204" pitchFamily="34" charset="0"/>
            </a:rPr>
            <a:t>that do not currently exist</a:t>
          </a:r>
          <a:endParaRPr lang="en-US" sz="1800" b="0" dirty="0">
            <a:solidFill>
              <a:schemeClr val="tx1"/>
            </a:solidFill>
          </a:endParaRPr>
        </a:p>
      </dgm:t>
    </dgm:pt>
    <dgm:pt modelId="{C6DC0F22-8D99-49A4-BAD2-D91F465EAFBD}" type="parTrans" cxnId="{A2981D83-186D-482A-BCA6-1BE7AAB0B9BF}">
      <dgm:prSet/>
      <dgm:spPr/>
      <dgm:t>
        <a:bodyPr/>
        <a:lstStyle/>
        <a:p>
          <a:endParaRPr lang="en-US"/>
        </a:p>
      </dgm:t>
    </dgm:pt>
    <dgm:pt modelId="{E9B4A8C2-480F-4F79-8C56-61B31F24C41B}" type="sibTrans" cxnId="{A2981D83-186D-482A-BCA6-1BE7AAB0B9BF}">
      <dgm:prSet/>
      <dgm:spPr/>
      <dgm:t>
        <a:bodyPr/>
        <a:lstStyle/>
        <a:p>
          <a:endParaRPr lang="en-US"/>
        </a:p>
      </dgm:t>
    </dgm:pt>
    <dgm:pt modelId="{450B8616-7AB9-4883-87F5-A2273F9B00D5}">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Use this opportunity to  reimagine the optimal architecture                    </a:t>
          </a:r>
        </a:p>
        <a:p>
          <a:pPr algn="ctr"/>
          <a:r>
            <a:rPr lang="en-US" sz="1800" b="0" dirty="0">
              <a:solidFill>
                <a:schemeClr val="tx1"/>
              </a:solidFill>
              <a:latin typeface="Century Gothic" panose="020B0502020202020204" pitchFamily="34" charset="0"/>
            </a:rPr>
            <a:t>for your human resources</a:t>
          </a:r>
          <a:endParaRPr lang="en-US" sz="1800" b="0" dirty="0">
            <a:solidFill>
              <a:schemeClr val="tx1"/>
            </a:solidFill>
          </a:endParaRPr>
        </a:p>
      </dgm:t>
    </dgm:pt>
    <dgm:pt modelId="{CD02C031-539D-4968-8FBE-13B10241D7F8}" type="parTrans" cxnId="{48832781-D23A-4490-AB5B-4D9666C0BF20}">
      <dgm:prSet/>
      <dgm:spPr/>
      <dgm:t>
        <a:bodyPr/>
        <a:lstStyle/>
        <a:p>
          <a:endParaRPr lang="en-US"/>
        </a:p>
      </dgm:t>
    </dgm:pt>
    <dgm:pt modelId="{789E1DF7-AB77-4416-B392-32E533276A60}" type="sibTrans" cxnId="{48832781-D23A-4490-AB5B-4D9666C0BF20}">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4"/>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4"/>
      <dgm:spPr/>
    </dgm:pt>
    <dgm:pt modelId="{C84FFE9F-6D8E-4854-A8DE-84BCAD74DFB0}" type="pres">
      <dgm:prSet presAssocID="{7304C7ED-0D79-4765-9D56-A3EC28217131}" presName="dstNode" presStyleLbl="node1" presStyleIdx="0" presStyleCnt="4"/>
      <dgm:spPr/>
    </dgm:pt>
    <dgm:pt modelId="{32A2178A-6698-42F0-8268-67467ED9F3D0}" type="pres">
      <dgm:prSet presAssocID="{2FE25AC9-2168-4A20-9774-1FABFA98FEE9}" presName="text_1" presStyleLbl="node1" presStyleIdx="0" presStyleCnt="4"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4"/>
      <dgm:spPr>
        <a:solidFill>
          <a:schemeClr val="tx1"/>
        </a:solidFill>
        <a:ln>
          <a:solidFill>
            <a:schemeClr val="tx1"/>
          </a:solidFill>
        </a:ln>
      </dgm:spPr>
    </dgm:pt>
    <dgm:pt modelId="{55D0B3BE-6339-446A-B852-2615BFAC69F4}" type="pres">
      <dgm:prSet presAssocID="{0A0AEBCE-DCF6-4074-B124-0AF0801EF8A6}" presName="text_2" presStyleLbl="node1" presStyleIdx="1" presStyleCnt="4"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4"/>
      <dgm:spPr>
        <a:solidFill>
          <a:schemeClr val="tx1"/>
        </a:solidFill>
        <a:ln>
          <a:solidFill>
            <a:schemeClr val="tx1"/>
          </a:solidFill>
        </a:ln>
      </dgm:spPr>
    </dgm:pt>
    <dgm:pt modelId="{783FC83F-6629-4883-9472-C05A50A10EA9}" type="pres">
      <dgm:prSet presAssocID="{E2A10D1F-73BC-4448-A2BF-75F94EDCFC47}" presName="text_3" presStyleLbl="node1" presStyleIdx="2" presStyleCnt="4" custScaleY="110815">
        <dgm:presLayoutVars>
          <dgm:bulletEnabled val="1"/>
        </dgm:presLayoutVars>
      </dgm:prSet>
      <dgm:spPr/>
    </dgm:pt>
    <dgm:pt modelId="{08A9EEC5-482F-461D-A5C8-0F5214FDBF9B}" type="pres">
      <dgm:prSet presAssocID="{E2A10D1F-73BC-4448-A2BF-75F94EDCFC47}" presName="accent_3" presStyleCnt="0"/>
      <dgm:spPr/>
    </dgm:pt>
    <dgm:pt modelId="{DA9A2B54-5F51-43C3-A9C3-C9C58BF44020}" type="pres">
      <dgm:prSet presAssocID="{E2A10D1F-73BC-4448-A2BF-75F94EDCFC47}" presName="accentRepeatNode" presStyleLbl="solidFgAcc1" presStyleIdx="2" presStyleCnt="4"/>
      <dgm:spPr>
        <a:solidFill>
          <a:schemeClr val="tx1"/>
        </a:solidFill>
        <a:ln>
          <a:solidFill>
            <a:schemeClr val="tx1"/>
          </a:solidFill>
        </a:ln>
      </dgm:spPr>
    </dgm:pt>
    <dgm:pt modelId="{B2FC213F-38E3-4EDF-8633-9478041763E2}" type="pres">
      <dgm:prSet presAssocID="{450B8616-7AB9-4883-87F5-A2273F9B00D5}" presName="text_4" presStyleLbl="node1" presStyleIdx="3" presStyleCnt="4" custScaleY="110815">
        <dgm:presLayoutVars>
          <dgm:bulletEnabled val="1"/>
        </dgm:presLayoutVars>
      </dgm:prSet>
      <dgm:spPr/>
    </dgm:pt>
    <dgm:pt modelId="{0D89EA27-08A7-4C14-AE26-AC2E2BBE151D}" type="pres">
      <dgm:prSet presAssocID="{450B8616-7AB9-4883-87F5-A2273F9B00D5}" presName="accent_4" presStyleCnt="0"/>
      <dgm:spPr/>
    </dgm:pt>
    <dgm:pt modelId="{B7AD05F6-3611-44DB-B490-C93BAEE707AC}" type="pres">
      <dgm:prSet presAssocID="{450B8616-7AB9-4883-87F5-A2273F9B00D5}" presName="accentRepeatNode" presStyleLbl="solidFgAcc1" presStyleIdx="3" presStyleCnt="4"/>
      <dgm:spPr>
        <a:solidFill>
          <a:schemeClr val="tx1"/>
        </a:solidFill>
        <a:ln>
          <a:solidFill>
            <a:schemeClr val="tx1"/>
          </a:solidFill>
        </a:ln>
      </dgm:spPr>
    </dgm:pt>
  </dgm:ptLst>
  <dgm:cxnLst>
    <dgm:cxn modelId="{3895F827-30AD-4A49-859E-F3753F311FE2}" type="presOf" srcId="{0A0AEBCE-DCF6-4074-B124-0AF0801EF8A6}" destId="{55D0B3BE-6339-446A-B852-2615BFAC69F4}"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BCF25868-378E-4F7B-902B-764C2C61FC17}" type="presOf" srcId="{450B8616-7AB9-4883-87F5-A2273F9B00D5}" destId="{B2FC213F-38E3-4EDF-8633-9478041763E2}" srcOrd="0" destOrd="0" presId="urn:microsoft.com/office/officeart/2008/layout/VerticalCurvedList"/>
    <dgm:cxn modelId="{48832781-D23A-4490-AB5B-4D9666C0BF20}" srcId="{7304C7ED-0D79-4765-9D56-A3EC28217131}" destId="{450B8616-7AB9-4883-87F5-A2273F9B00D5}" srcOrd="3" destOrd="0" parTransId="{CD02C031-539D-4968-8FBE-13B10241D7F8}" sibTransId="{789E1DF7-AB77-4416-B392-32E533276A60}"/>
    <dgm:cxn modelId="{A2981D83-186D-482A-BCA6-1BE7AAB0B9BF}" srcId="{7304C7ED-0D79-4765-9D56-A3EC28217131}" destId="{E2A10D1F-73BC-4448-A2BF-75F94EDCFC47}" srcOrd="2" destOrd="0" parTransId="{C6DC0F22-8D99-49A4-BAD2-D91F465EAFBD}" sibTransId="{E9B4A8C2-480F-4F79-8C56-61B31F24C41B}"/>
    <dgm:cxn modelId="{71AEAD88-C7C2-40E1-9F02-13C6D10FB06A}" type="presOf" srcId="{E2A10D1F-73BC-4448-A2BF-75F94EDCFC47}" destId="{783FC83F-6629-4883-9472-C05A50A10EA9}" srcOrd="0" destOrd="0" presId="urn:microsoft.com/office/officeart/2008/layout/VerticalCurvedList"/>
    <dgm:cxn modelId="{FBE56B95-2C02-4CCD-8C65-9D1A61586A0E}" srcId="{7304C7ED-0D79-4765-9D56-A3EC28217131}" destId="{2FE25AC9-2168-4A20-9774-1FABFA98FEE9}" srcOrd="0" destOrd="0" parTransId="{ABDF423E-02A2-4A1B-BE15-0644497E3E07}" sibTransId="{CAFBC5D0-6236-4E9E-B140-2A80889F9443}"/>
    <dgm:cxn modelId="{D1D07C97-6047-4E3C-B59D-D9A56CA7C107}" type="presOf" srcId="{CAFBC5D0-6236-4E9E-B140-2A80889F9443}" destId="{3B3194DF-6357-4B85-8684-0F5374380724}" srcOrd="0" destOrd="0" presId="urn:microsoft.com/office/officeart/2008/layout/VerticalCurvedList"/>
    <dgm:cxn modelId="{026DCABD-25EB-43A4-B274-CD1C8C953724}" type="presOf" srcId="{7304C7ED-0D79-4765-9D56-A3EC28217131}" destId="{875ABFD6-7468-4D12-8479-28F2EB971304}" srcOrd="0" destOrd="0" presId="urn:microsoft.com/office/officeart/2008/layout/VerticalCurvedList"/>
    <dgm:cxn modelId="{490554E7-FA95-42F4-B87D-D81C339D01D2}" type="presOf" srcId="{2FE25AC9-2168-4A20-9774-1FABFA98FEE9}" destId="{32A2178A-6698-42F0-8268-67467ED9F3D0}" srcOrd="0" destOrd="0" presId="urn:microsoft.com/office/officeart/2008/layout/VerticalCurvedList"/>
    <dgm:cxn modelId="{BF01690A-DD11-4451-8A9E-CC13E258C6FE}" type="presParOf" srcId="{875ABFD6-7468-4D12-8479-28F2EB971304}" destId="{477680ED-ED19-413C-8086-363F4DC95812}" srcOrd="0" destOrd="0" presId="urn:microsoft.com/office/officeart/2008/layout/VerticalCurvedList"/>
    <dgm:cxn modelId="{90561FD8-FB14-4FD6-AA89-A5DF79DD5B58}" type="presParOf" srcId="{477680ED-ED19-413C-8086-363F4DC95812}" destId="{E6BEAC3E-FAF8-4E78-953C-643FCC4A6DA6}" srcOrd="0" destOrd="0" presId="urn:microsoft.com/office/officeart/2008/layout/VerticalCurvedList"/>
    <dgm:cxn modelId="{E92CC763-9BFB-4BE6-A1E2-A046F33971C9}" type="presParOf" srcId="{E6BEAC3E-FAF8-4E78-953C-643FCC4A6DA6}" destId="{4C0618F7-B01D-4052-AE4E-BCEBD05DB6DE}" srcOrd="0" destOrd="0" presId="urn:microsoft.com/office/officeart/2008/layout/VerticalCurvedList"/>
    <dgm:cxn modelId="{574B6088-7754-42A0-97A0-3607CE6A7BED}" type="presParOf" srcId="{E6BEAC3E-FAF8-4E78-953C-643FCC4A6DA6}" destId="{3B3194DF-6357-4B85-8684-0F5374380724}" srcOrd="1" destOrd="0" presId="urn:microsoft.com/office/officeart/2008/layout/VerticalCurvedList"/>
    <dgm:cxn modelId="{D3050D70-E399-47B5-A13C-7FC79EE3DE95}" type="presParOf" srcId="{E6BEAC3E-FAF8-4E78-953C-643FCC4A6DA6}" destId="{57F836B3-5FFD-49D7-893D-0A385B78DF8B}" srcOrd="2" destOrd="0" presId="urn:microsoft.com/office/officeart/2008/layout/VerticalCurvedList"/>
    <dgm:cxn modelId="{EF7D3F32-183F-4C1A-A4CF-841E3A3F6AEB}" type="presParOf" srcId="{E6BEAC3E-FAF8-4E78-953C-643FCC4A6DA6}" destId="{C84FFE9F-6D8E-4854-A8DE-84BCAD74DFB0}" srcOrd="3" destOrd="0" presId="urn:microsoft.com/office/officeart/2008/layout/VerticalCurvedList"/>
    <dgm:cxn modelId="{FFDDBEB6-B8A5-4FB1-8C40-878A6E699263}" type="presParOf" srcId="{477680ED-ED19-413C-8086-363F4DC95812}" destId="{32A2178A-6698-42F0-8268-67467ED9F3D0}" srcOrd="1" destOrd="0" presId="urn:microsoft.com/office/officeart/2008/layout/VerticalCurvedList"/>
    <dgm:cxn modelId="{3FACEF00-E9AA-4702-B6B5-9093BC22370E}" type="presParOf" srcId="{477680ED-ED19-413C-8086-363F4DC95812}" destId="{1943B4ED-B836-4042-A1C9-BBFFB0A1715D}" srcOrd="2" destOrd="0" presId="urn:microsoft.com/office/officeart/2008/layout/VerticalCurvedList"/>
    <dgm:cxn modelId="{B6B8E6D5-6CE1-4FAF-A185-D2FF91BAD4EB}" type="presParOf" srcId="{1943B4ED-B836-4042-A1C9-BBFFB0A1715D}" destId="{EFC9389F-D20A-4D2F-BA7E-CE6D9010D7AD}" srcOrd="0" destOrd="0" presId="urn:microsoft.com/office/officeart/2008/layout/VerticalCurvedList"/>
    <dgm:cxn modelId="{30A814B6-CB7B-4245-9B5A-3B7BC37BE1A2}" type="presParOf" srcId="{477680ED-ED19-413C-8086-363F4DC95812}" destId="{55D0B3BE-6339-446A-B852-2615BFAC69F4}" srcOrd="3" destOrd="0" presId="urn:microsoft.com/office/officeart/2008/layout/VerticalCurvedList"/>
    <dgm:cxn modelId="{15D9A4E3-8E77-4D35-B62C-8B5A9453718B}" type="presParOf" srcId="{477680ED-ED19-413C-8086-363F4DC95812}" destId="{19CFB91F-03EA-4A6E-90A2-C87F09873061}" srcOrd="4" destOrd="0" presId="urn:microsoft.com/office/officeart/2008/layout/VerticalCurvedList"/>
    <dgm:cxn modelId="{982FD663-0AE6-4A6B-A5F1-8F0B193F7923}" type="presParOf" srcId="{19CFB91F-03EA-4A6E-90A2-C87F09873061}" destId="{946466B1-523B-4FB8-A474-95D64B3A83CA}" srcOrd="0" destOrd="0" presId="urn:microsoft.com/office/officeart/2008/layout/VerticalCurvedList"/>
    <dgm:cxn modelId="{BF583D49-A154-4775-9610-B0A4B7A819B9}" type="presParOf" srcId="{477680ED-ED19-413C-8086-363F4DC95812}" destId="{783FC83F-6629-4883-9472-C05A50A10EA9}" srcOrd="5" destOrd="0" presId="urn:microsoft.com/office/officeart/2008/layout/VerticalCurvedList"/>
    <dgm:cxn modelId="{4AFF3B1E-0F18-429A-B38C-EB3FA829D64D}" type="presParOf" srcId="{477680ED-ED19-413C-8086-363F4DC95812}" destId="{08A9EEC5-482F-461D-A5C8-0F5214FDBF9B}" srcOrd="6" destOrd="0" presId="urn:microsoft.com/office/officeart/2008/layout/VerticalCurvedList"/>
    <dgm:cxn modelId="{860A5013-1ACA-4849-A9C3-02C809ADF51B}" type="presParOf" srcId="{08A9EEC5-482F-461D-A5C8-0F5214FDBF9B}" destId="{DA9A2B54-5F51-43C3-A9C3-C9C58BF44020}" srcOrd="0" destOrd="0" presId="urn:microsoft.com/office/officeart/2008/layout/VerticalCurvedList"/>
    <dgm:cxn modelId="{E0578CE8-AAB9-409A-98F0-9919D0828F1B}" type="presParOf" srcId="{477680ED-ED19-413C-8086-363F4DC95812}" destId="{B2FC213F-38E3-4EDF-8633-9478041763E2}" srcOrd="7" destOrd="0" presId="urn:microsoft.com/office/officeart/2008/layout/VerticalCurvedList"/>
    <dgm:cxn modelId="{A41D251F-E837-44BB-BB35-C52B8CBB0C88}" type="presParOf" srcId="{477680ED-ED19-413C-8086-363F4DC95812}" destId="{0D89EA27-08A7-4C14-AE26-AC2E2BBE151D}" srcOrd="8" destOrd="0" presId="urn:microsoft.com/office/officeart/2008/layout/VerticalCurvedList"/>
    <dgm:cxn modelId="{08568F40-E1DB-43D9-BDAD-465CE4F84F33}" type="presParOf" srcId="{0D89EA27-08A7-4C14-AE26-AC2E2BBE151D}" destId="{B7AD05F6-3611-44DB-B490-C93BAEE707A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We’ve provided a list of options in our Resource Guide, and </a:t>
          </a:r>
        </a:p>
        <a:p>
          <a:pPr algn="ctr"/>
          <a:r>
            <a:rPr lang="en-US" sz="1800" b="0" dirty="0">
              <a:solidFill>
                <a:schemeClr val="tx1"/>
              </a:solidFill>
              <a:latin typeface="Century Gothic" panose="020B0502020202020204" pitchFamily="34" charset="0"/>
            </a:rPr>
            <a:t>you can find dozens more online</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Select one that offers the  level of detail to support your chosen</a:t>
          </a:r>
        </a:p>
        <a:p>
          <a:pPr algn="ctr"/>
          <a:r>
            <a:rPr lang="en-US" sz="1800" b="0" dirty="0">
              <a:solidFill>
                <a:schemeClr val="tx1"/>
              </a:solidFill>
              <a:latin typeface="Century Gothic" panose="020B0502020202020204" pitchFamily="34" charset="0"/>
            </a:rPr>
            <a:t>planning model (targeting all man-agement positions, the top </a:t>
          </a:r>
        </a:p>
        <a:p>
          <a:pPr algn="ctr"/>
          <a:r>
            <a:rPr lang="en-US" sz="1800" b="0" dirty="0">
              <a:solidFill>
                <a:schemeClr val="tx1"/>
              </a:solidFill>
              <a:latin typeface="Century Gothic" panose="020B0502020202020204" pitchFamily="34" charset="0"/>
            </a:rPr>
            <a:t>Five executives, or something in between)</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2"/>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2"/>
      <dgm:spPr/>
    </dgm:pt>
    <dgm:pt modelId="{C84FFE9F-6D8E-4854-A8DE-84BCAD74DFB0}" type="pres">
      <dgm:prSet presAssocID="{7304C7ED-0D79-4765-9D56-A3EC28217131}" presName="dstNode" presStyleLbl="node1" presStyleIdx="0" presStyleCnt="2"/>
      <dgm:spPr/>
    </dgm:pt>
    <dgm:pt modelId="{32A2178A-6698-42F0-8268-67467ED9F3D0}" type="pres">
      <dgm:prSet presAssocID="{2FE25AC9-2168-4A20-9774-1FABFA98FEE9}" presName="text_1" presStyleLbl="node1" presStyleIdx="0" presStyleCnt="2"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2"/>
      <dgm:spPr>
        <a:solidFill>
          <a:schemeClr val="tx1"/>
        </a:solidFill>
        <a:ln>
          <a:solidFill>
            <a:schemeClr val="tx1"/>
          </a:solidFill>
        </a:ln>
      </dgm:spPr>
    </dgm:pt>
    <dgm:pt modelId="{55D0B3BE-6339-446A-B852-2615BFAC69F4}" type="pres">
      <dgm:prSet presAssocID="{0A0AEBCE-DCF6-4074-B124-0AF0801EF8A6}" presName="text_2" presStyleLbl="node1" presStyleIdx="1" presStyleCnt="2"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2"/>
      <dgm:spPr>
        <a:solidFill>
          <a:schemeClr val="tx1"/>
        </a:solidFill>
        <a:ln>
          <a:solidFill>
            <a:schemeClr val="tx1"/>
          </a:solidFill>
        </a:ln>
      </dgm:spPr>
    </dgm:pt>
  </dgm:ptLst>
  <dgm:cxnLst>
    <dgm:cxn modelId="{A588850C-DB91-495E-A523-8D55C537DAA7}" type="presOf" srcId="{2FE25AC9-2168-4A20-9774-1FABFA98FEE9}" destId="{32A2178A-6698-42F0-8268-67467ED9F3D0}" srcOrd="0" destOrd="0" presId="urn:microsoft.com/office/officeart/2008/layout/VerticalCurvedList"/>
    <dgm:cxn modelId="{96D98D65-2327-40CE-997D-A16A1DE514A9}" srcId="{7304C7ED-0D79-4765-9D56-A3EC28217131}" destId="{0A0AEBCE-DCF6-4074-B124-0AF0801EF8A6}" srcOrd="1" destOrd="0" parTransId="{98654226-1C8E-4460-B80E-BEE184F1D065}" sibTransId="{D38B082C-10BB-4D91-A7BA-BEF3F63C8ED0}"/>
    <dgm:cxn modelId="{FCA4144F-D77C-40E3-A002-14BCD5A7FB54}" type="presOf" srcId="{7304C7ED-0D79-4765-9D56-A3EC28217131}" destId="{875ABFD6-7468-4D12-8479-28F2EB971304}" srcOrd="0" destOrd="0" presId="urn:microsoft.com/office/officeart/2008/layout/VerticalCurvedList"/>
    <dgm:cxn modelId="{FBE56B95-2C02-4CCD-8C65-9D1A61586A0E}" srcId="{7304C7ED-0D79-4765-9D56-A3EC28217131}" destId="{2FE25AC9-2168-4A20-9774-1FABFA98FEE9}" srcOrd="0" destOrd="0" parTransId="{ABDF423E-02A2-4A1B-BE15-0644497E3E07}" sibTransId="{CAFBC5D0-6236-4E9E-B140-2A80889F9443}"/>
    <dgm:cxn modelId="{01E325A1-0726-4B3D-B8DB-C54DA47F76F1}" type="presOf" srcId="{CAFBC5D0-6236-4E9E-B140-2A80889F9443}" destId="{3B3194DF-6357-4B85-8684-0F5374380724}" srcOrd="0" destOrd="0" presId="urn:microsoft.com/office/officeart/2008/layout/VerticalCurvedList"/>
    <dgm:cxn modelId="{27DF5DDD-5F1E-46BA-8236-18F63B87E494}" type="presOf" srcId="{0A0AEBCE-DCF6-4074-B124-0AF0801EF8A6}" destId="{55D0B3BE-6339-446A-B852-2615BFAC69F4}" srcOrd="0" destOrd="0" presId="urn:microsoft.com/office/officeart/2008/layout/VerticalCurvedList"/>
    <dgm:cxn modelId="{B475CC91-59FC-4D74-811C-6CF2F9925C63}" type="presParOf" srcId="{875ABFD6-7468-4D12-8479-28F2EB971304}" destId="{477680ED-ED19-413C-8086-363F4DC95812}" srcOrd="0" destOrd="0" presId="urn:microsoft.com/office/officeart/2008/layout/VerticalCurvedList"/>
    <dgm:cxn modelId="{1AFB9444-6276-4125-B66E-E5D086DC2F0B}" type="presParOf" srcId="{477680ED-ED19-413C-8086-363F4DC95812}" destId="{E6BEAC3E-FAF8-4E78-953C-643FCC4A6DA6}" srcOrd="0" destOrd="0" presId="urn:microsoft.com/office/officeart/2008/layout/VerticalCurvedList"/>
    <dgm:cxn modelId="{FC798148-12B1-4FA2-8203-185D21CFC098}" type="presParOf" srcId="{E6BEAC3E-FAF8-4E78-953C-643FCC4A6DA6}" destId="{4C0618F7-B01D-4052-AE4E-BCEBD05DB6DE}" srcOrd="0" destOrd="0" presId="urn:microsoft.com/office/officeart/2008/layout/VerticalCurvedList"/>
    <dgm:cxn modelId="{BF0BA918-F05B-4FE4-899F-63C49DDA4073}" type="presParOf" srcId="{E6BEAC3E-FAF8-4E78-953C-643FCC4A6DA6}" destId="{3B3194DF-6357-4B85-8684-0F5374380724}" srcOrd="1" destOrd="0" presId="urn:microsoft.com/office/officeart/2008/layout/VerticalCurvedList"/>
    <dgm:cxn modelId="{05E21B75-BFC6-437C-A620-342AD607CC18}" type="presParOf" srcId="{E6BEAC3E-FAF8-4E78-953C-643FCC4A6DA6}" destId="{57F836B3-5FFD-49D7-893D-0A385B78DF8B}" srcOrd="2" destOrd="0" presId="urn:microsoft.com/office/officeart/2008/layout/VerticalCurvedList"/>
    <dgm:cxn modelId="{D4DEC77B-6393-43E6-84F1-AFFBFF38D6ED}" type="presParOf" srcId="{E6BEAC3E-FAF8-4E78-953C-643FCC4A6DA6}" destId="{C84FFE9F-6D8E-4854-A8DE-84BCAD74DFB0}" srcOrd="3" destOrd="0" presId="urn:microsoft.com/office/officeart/2008/layout/VerticalCurvedList"/>
    <dgm:cxn modelId="{FC059DD3-A521-40BA-A06E-57B85C893CC9}" type="presParOf" srcId="{477680ED-ED19-413C-8086-363F4DC95812}" destId="{32A2178A-6698-42F0-8268-67467ED9F3D0}" srcOrd="1" destOrd="0" presId="urn:microsoft.com/office/officeart/2008/layout/VerticalCurvedList"/>
    <dgm:cxn modelId="{E742D2E7-6092-4C39-A458-658BEB7EF2BF}" type="presParOf" srcId="{477680ED-ED19-413C-8086-363F4DC95812}" destId="{1943B4ED-B836-4042-A1C9-BBFFB0A1715D}" srcOrd="2" destOrd="0" presId="urn:microsoft.com/office/officeart/2008/layout/VerticalCurvedList"/>
    <dgm:cxn modelId="{FF29B5C6-7791-4E12-9983-9D7B05AF34E7}" type="presParOf" srcId="{1943B4ED-B836-4042-A1C9-BBFFB0A1715D}" destId="{EFC9389F-D20A-4D2F-BA7E-CE6D9010D7AD}" srcOrd="0" destOrd="0" presId="urn:microsoft.com/office/officeart/2008/layout/VerticalCurvedList"/>
    <dgm:cxn modelId="{E096B4A7-2ADD-4082-B8C9-80BA225A063B}" type="presParOf" srcId="{477680ED-ED19-413C-8086-363F4DC95812}" destId="{55D0B3BE-6339-446A-B852-2615BFAC69F4}" srcOrd="3" destOrd="0" presId="urn:microsoft.com/office/officeart/2008/layout/VerticalCurvedList"/>
    <dgm:cxn modelId="{A7586B27-B4AE-42BD-9DD3-D28E7C2A1828}" type="presParOf" srcId="{477680ED-ED19-413C-8086-363F4DC95812}" destId="{19CFB91F-03EA-4A6E-90A2-C87F09873061}" srcOrd="4" destOrd="0" presId="urn:microsoft.com/office/officeart/2008/layout/VerticalCurvedList"/>
    <dgm:cxn modelId="{DFC0E4D6-A584-47A6-A816-6D1841B986D2}" type="presParOf" srcId="{19CFB91F-03EA-4A6E-90A2-C87F09873061}" destId="{946466B1-523B-4FB8-A474-95D64B3A83C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04C7ED-0D79-4765-9D56-A3EC282171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FE25AC9-2168-4A20-9774-1FABFA98FEE9}">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Instead of populating your new organization chart with </a:t>
          </a:r>
        </a:p>
        <a:p>
          <a:pPr algn="ctr"/>
          <a:r>
            <a:rPr lang="en-US" sz="1800" b="0" dirty="0">
              <a:solidFill>
                <a:schemeClr val="tx1"/>
              </a:solidFill>
              <a:latin typeface="Century Gothic" panose="020B0502020202020204" pitchFamily="34" charset="0"/>
            </a:rPr>
            <a:t>names of potential candidates, focus first on descriptions of</a:t>
          </a:r>
        </a:p>
        <a:p>
          <a:pPr algn="ctr"/>
          <a:r>
            <a:rPr lang="en-US" sz="1800" b="0" dirty="0">
              <a:solidFill>
                <a:schemeClr val="tx1"/>
              </a:solidFill>
              <a:latin typeface="Century Gothic" panose="020B0502020202020204" pitchFamily="34" charset="0"/>
            </a:rPr>
            <a:t>the talent required for future success</a:t>
          </a:r>
          <a:endParaRPr lang="en-US" sz="1800" b="0" dirty="0">
            <a:solidFill>
              <a:schemeClr val="tx1"/>
            </a:solidFill>
          </a:endParaRPr>
        </a:p>
      </dgm:t>
    </dgm:pt>
    <dgm:pt modelId="{ABDF423E-02A2-4A1B-BE15-0644497E3E07}" type="parTrans" cxnId="{FBE56B95-2C02-4CCD-8C65-9D1A61586A0E}">
      <dgm:prSet/>
      <dgm:spPr/>
      <dgm:t>
        <a:bodyPr/>
        <a:lstStyle/>
        <a:p>
          <a:endParaRPr lang="en-US"/>
        </a:p>
      </dgm:t>
    </dgm:pt>
    <dgm:pt modelId="{CAFBC5D0-6236-4E9E-B140-2A80889F9443}" type="sibTrans" cxnId="{FBE56B95-2C02-4CCD-8C65-9D1A61586A0E}">
      <dgm:prSet/>
      <dgm:spPr>
        <a:ln>
          <a:solidFill>
            <a:schemeClr val="tx1"/>
          </a:solidFill>
        </a:ln>
      </dgm:spPr>
      <dgm:t>
        <a:bodyPr/>
        <a:lstStyle/>
        <a:p>
          <a:endParaRPr lang="en-US"/>
        </a:p>
      </dgm:t>
    </dgm:pt>
    <dgm:pt modelId="{0A0AEBCE-DCF6-4074-B124-0AF0801EF8A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ctr"/>
          <a:r>
            <a:rPr lang="en-US" sz="1800" b="0" dirty="0">
              <a:solidFill>
                <a:schemeClr val="tx1"/>
              </a:solidFill>
              <a:latin typeface="Century Gothic" panose="020B0502020202020204" pitchFamily="34" charset="0"/>
            </a:rPr>
            <a:t>Basically, you are creating detailed job descriptions for all </a:t>
          </a:r>
        </a:p>
        <a:p>
          <a:pPr algn="ctr"/>
          <a:r>
            <a:rPr lang="en-US" sz="1800" b="0" dirty="0">
              <a:solidFill>
                <a:schemeClr val="tx1"/>
              </a:solidFill>
              <a:latin typeface="Century Gothic" panose="020B0502020202020204" pitchFamily="34" charset="0"/>
            </a:rPr>
            <a:t>of the succession-targeted  positions</a:t>
          </a:r>
          <a:endParaRPr lang="en-US" sz="1800" b="0" dirty="0">
            <a:solidFill>
              <a:schemeClr val="tx1"/>
            </a:solidFill>
          </a:endParaRPr>
        </a:p>
      </dgm:t>
    </dgm:pt>
    <dgm:pt modelId="{98654226-1C8E-4460-B80E-BEE184F1D065}" type="parTrans" cxnId="{96D98D65-2327-40CE-997D-A16A1DE514A9}">
      <dgm:prSet/>
      <dgm:spPr/>
      <dgm:t>
        <a:bodyPr/>
        <a:lstStyle/>
        <a:p>
          <a:endParaRPr lang="en-US"/>
        </a:p>
      </dgm:t>
    </dgm:pt>
    <dgm:pt modelId="{D38B082C-10BB-4D91-A7BA-BEF3F63C8ED0}" type="sibTrans" cxnId="{96D98D65-2327-40CE-997D-A16A1DE514A9}">
      <dgm:prSet/>
      <dgm:spPr/>
      <dgm:t>
        <a:bodyPr/>
        <a:lstStyle/>
        <a:p>
          <a:endParaRPr lang="en-US"/>
        </a:p>
      </dgm:t>
    </dgm:pt>
    <dgm:pt modelId="{875ABFD6-7468-4D12-8479-28F2EB971304}" type="pres">
      <dgm:prSet presAssocID="{7304C7ED-0D79-4765-9D56-A3EC28217131}" presName="Name0" presStyleCnt="0">
        <dgm:presLayoutVars>
          <dgm:chMax val="7"/>
          <dgm:chPref val="7"/>
          <dgm:dir/>
        </dgm:presLayoutVars>
      </dgm:prSet>
      <dgm:spPr/>
    </dgm:pt>
    <dgm:pt modelId="{477680ED-ED19-413C-8086-363F4DC95812}" type="pres">
      <dgm:prSet presAssocID="{7304C7ED-0D79-4765-9D56-A3EC28217131}" presName="Name1" presStyleCnt="0"/>
      <dgm:spPr/>
    </dgm:pt>
    <dgm:pt modelId="{E6BEAC3E-FAF8-4E78-953C-643FCC4A6DA6}" type="pres">
      <dgm:prSet presAssocID="{7304C7ED-0D79-4765-9D56-A3EC28217131}" presName="cycle" presStyleCnt="0"/>
      <dgm:spPr/>
    </dgm:pt>
    <dgm:pt modelId="{4C0618F7-B01D-4052-AE4E-BCEBD05DB6DE}" type="pres">
      <dgm:prSet presAssocID="{7304C7ED-0D79-4765-9D56-A3EC28217131}" presName="srcNode" presStyleLbl="node1" presStyleIdx="0" presStyleCnt="2"/>
      <dgm:spPr/>
    </dgm:pt>
    <dgm:pt modelId="{3B3194DF-6357-4B85-8684-0F5374380724}" type="pres">
      <dgm:prSet presAssocID="{7304C7ED-0D79-4765-9D56-A3EC28217131}" presName="conn" presStyleLbl="parChTrans1D2" presStyleIdx="0" presStyleCnt="1"/>
      <dgm:spPr/>
    </dgm:pt>
    <dgm:pt modelId="{57F836B3-5FFD-49D7-893D-0A385B78DF8B}" type="pres">
      <dgm:prSet presAssocID="{7304C7ED-0D79-4765-9D56-A3EC28217131}" presName="extraNode" presStyleLbl="node1" presStyleIdx="0" presStyleCnt="2"/>
      <dgm:spPr/>
    </dgm:pt>
    <dgm:pt modelId="{C84FFE9F-6D8E-4854-A8DE-84BCAD74DFB0}" type="pres">
      <dgm:prSet presAssocID="{7304C7ED-0D79-4765-9D56-A3EC28217131}" presName="dstNode" presStyleLbl="node1" presStyleIdx="0" presStyleCnt="2"/>
      <dgm:spPr/>
    </dgm:pt>
    <dgm:pt modelId="{32A2178A-6698-42F0-8268-67467ED9F3D0}" type="pres">
      <dgm:prSet presAssocID="{2FE25AC9-2168-4A20-9774-1FABFA98FEE9}" presName="text_1" presStyleLbl="node1" presStyleIdx="0" presStyleCnt="2" custScaleY="110815">
        <dgm:presLayoutVars>
          <dgm:bulletEnabled val="1"/>
        </dgm:presLayoutVars>
      </dgm:prSet>
      <dgm:spPr/>
    </dgm:pt>
    <dgm:pt modelId="{1943B4ED-B836-4042-A1C9-BBFFB0A1715D}" type="pres">
      <dgm:prSet presAssocID="{2FE25AC9-2168-4A20-9774-1FABFA98FEE9}" presName="accent_1" presStyleCnt="0"/>
      <dgm:spPr/>
    </dgm:pt>
    <dgm:pt modelId="{EFC9389F-D20A-4D2F-BA7E-CE6D9010D7AD}" type="pres">
      <dgm:prSet presAssocID="{2FE25AC9-2168-4A20-9774-1FABFA98FEE9}" presName="accentRepeatNode" presStyleLbl="solidFgAcc1" presStyleIdx="0" presStyleCnt="2"/>
      <dgm:spPr>
        <a:solidFill>
          <a:schemeClr val="tx1"/>
        </a:solidFill>
        <a:ln>
          <a:solidFill>
            <a:schemeClr val="tx1"/>
          </a:solidFill>
        </a:ln>
      </dgm:spPr>
    </dgm:pt>
    <dgm:pt modelId="{55D0B3BE-6339-446A-B852-2615BFAC69F4}" type="pres">
      <dgm:prSet presAssocID="{0A0AEBCE-DCF6-4074-B124-0AF0801EF8A6}" presName="text_2" presStyleLbl="node1" presStyleIdx="1" presStyleCnt="2" custScaleY="110815">
        <dgm:presLayoutVars>
          <dgm:bulletEnabled val="1"/>
        </dgm:presLayoutVars>
      </dgm:prSet>
      <dgm:spPr/>
    </dgm:pt>
    <dgm:pt modelId="{19CFB91F-03EA-4A6E-90A2-C87F09873061}" type="pres">
      <dgm:prSet presAssocID="{0A0AEBCE-DCF6-4074-B124-0AF0801EF8A6}" presName="accent_2" presStyleCnt="0"/>
      <dgm:spPr/>
    </dgm:pt>
    <dgm:pt modelId="{946466B1-523B-4FB8-A474-95D64B3A83CA}" type="pres">
      <dgm:prSet presAssocID="{0A0AEBCE-DCF6-4074-B124-0AF0801EF8A6}" presName="accentRepeatNode" presStyleLbl="solidFgAcc1" presStyleIdx="1" presStyleCnt="2"/>
      <dgm:spPr>
        <a:solidFill>
          <a:schemeClr val="tx1"/>
        </a:solidFill>
        <a:ln>
          <a:solidFill>
            <a:schemeClr val="tx1"/>
          </a:solidFill>
        </a:ln>
      </dgm:spPr>
    </dgm:pt>
  </dgm:ptLst>
  <dgm:cxnLst>
    <dgm:cxn modelId="{96D98D65-2327-40CE-997D-A16A1DE514A9}" srcId="{7304C7ED-0D79-4765-9D56-A3EC28217131}" destId="{0A0AEBCE-DCF6-4074-B124-0AF0801EF8A6}" srcOrd="1" destOrd="0" parTransId="{98654226-1C8E-4460-B80E-BEE184F1D065}" sibTransId="{D38B082C-10BB-4D91-A7BA-BEF3F63C8ED0}"/>
    <dgm:cxn modelId="{C6DB2F6A-7222-46C3-8DF8-F07AAC73A364}" type="presOf" srcId="{7304C7ED-0D79-4765-9D56-A3EC28217131}" destId="{875ABFD6-7468-4D12-8479-28F2EB971304}" srcOrd="0" destOrd="0" presId="urn:microsoft.com/office/officeart/2008/layout/VerticalCurvedList"/>
    <dgm:cxn modelId="{7C768C6A-AD02-49C6-85A1-4F0B485E1AEC}" type="presOf" srcId="{2FE25AC9-2168-4A20-9774-1FABFA98FEE9}" destId="{32A2178A-6698-42F0-8268-67467ED9F3D0}" srcOrd="0" destOrd="0" presId="urn:microsoft.com/office/officeart/2008/layout/VerticalCurvedList"/>
    <dgm:cxn modelId="{DDADA289-311A-476A-8B21-7D3F240842AC}" type="presOf" srcId="{CAFBC5D0-6236-4E9E-B140-2A80889F9443}" destId="{3B3194DF-6357-4B85-8684-0F5374380724}" srcOrd="0" destOrd="0" presId="urn:microsoft.com/office/officeart/2008/layout/VerticalCurvedList"/>
    <dgm:cxn modelId="{FBE56B95-2C02-4CCD-8C65-9D1A61586A0E}" srcId="{7304C7ED-0D79-4765-9D56-A3EC28217131}" destId="{2FE25AC9-2168-4A20-9774-1FABFA98FEE9}" srcOrd="0" destOrd="0" parTransId="{ABDF423E-02A2-4A1B-BE15-0644497E3E07}" sibTransId="{CAFBC5D0-6236-4E9E-B140-2A80889F9443}"/>
    <dgm:cxn modelId="{E0410CDC-0CDC-4394-A961-911EAED0CA3B}" type="presOf" srcId="{0A0AEBCE-DCF6-4074-B124-0AF0801EF8A6}" destId="{55D0B3BE-6339-446A-B852-2615BFAC69F4}" srcOrd="0" destOrd="0" presId="urn:microsoft.com/office/officeart/2008/layout/VerticalCurvedList"/>
    <dgm:cxn modelId="{AF75AE91-3D65-4662-B4AA-CFBCEE8C9B5A}" type="presParOf" srcId="{875ABFD6-7468-4D12-8479-28F2EB971304}" destId="{477680ED-ED19-413C-8086-363F4DC95812}" srcOrd="0" destOrd="0" presId="urn:microsoft.com/office/officeart/2008/layout/VerticalCurvedList"/>
    <dgm:cxn modelId="{4E352993-B476-4D95-B3E1-718E436195DA}" type="presParOf" srcId="{477680ED-ED19-413C-8086-363F4DC95812}" destId="{E6BEAC3E-FAF8-4E78-953C-643FCC4A6DA6}" srcOrd="0" destOrd="0" presId="urn:microsoft.com/office/officeart/2008/layout/VerticalCurvedList"/>
    <dgm:cxn modelId="{485F274F-962F-4544-8913-916802A8964C}" type="presParOf" srcId="{E6BEAC3E-FAF8-4E78-953C-643FCC4A6DA6}" destId="{4C0618F7-B01D-4052-AE4E-BCEBD05DB6DE}" srcOrd="0" destOrd="0" presId="urn:microsoft.com/office/officeart/2008/layout/VerticalCurvedList"/>
    <dgm:cxn modelId="{C8ADEA91-AF00-49D4-920E-D7C6597EF956}" type="presParOf" srcId="{E6BEAC3E-FAF8-4E78-953C-643FCC4A6DA6}" destId="{3B3194DF-6357-4B85-8684-0F5374380724}" srcOrd="1" destOrd="0" presId="urn:microsoft.com/office/officeart/2008/layout/VerticalCurvedList"/>
    <dgm:cxn modelId="{9705DB04-C9E1-423A-B112-C81274873BFA}" type="presParOf" srcId="{E6BEAC3E-FAF8-4E78-953C-643FCC4A6DA6}" destId="{57F836B3-5FFD-49D7-893D-0A385B78DF8B}" srcOrd="2" destOrd="0" presId="urn:microsoft.com/office/officeart/2008/layout/VerticalCurvedList"/>
    <dgm:cxn modelId="{04995084-D751-48D5-ADCD-F8D91DBC5C0C}" type="presParOf" srcId="{E6BEAC3E-FAF8-4E78-953C-643FCC4A6DA6}" destId="{C84FFE9F-6D8E-4854-A8DE-84BCAD74DFB0}" srcOrd="3" destOrd="0" presId="urn:microsoft.com/office/officeart/2008/layout/VerticalCurvedList"/>
    <dgm:cxn modelId="{5A339918-08EE-4103-A6E9-C00C230CBABF}" type="presParOf" srcId="{477680ED-ED19-413C-8086-363F4DC95812}" destId="{32A2178A-6698-42F0-8268-67467ED9F3D0}" srcOrd="1" destOrd="0" presId="urn:microsoft.com/office/officeart/2008/layout/VerticalCurvedList"/>
    <dgm:cxn modelId="{74B717B5-6810-484B-A3BC-48585BA1C36D}" type="presParOf" srcId="{477680ED-ED19-413C-8086-363F4DC95812}" destId="{1943B4ED-B836-4042-A1C9-BBFFB0A1715D}" srcOrd="2" destOrd="0" presId="urn:microsoft.com/office/officeart/2008/layout/VerticalCurvedList"/>
    <dgm:cxn modelId="{1867FB6A-13D8-4BDC-B0AB-DEC56C5937DF}" type="presParOf" srcId="{1943B4ED-B836-4042-A1C9-BBFFB0A1715D}" destId="{EFC9389F-D20A-4D2F-BA7E-CE6D9010D7AD}" srcOrd="0" destOrd="0" presId="urn:microsoft.com/office/officeart/2008/layout/VerticalCurvedList"/>
    <dgm:cxn modelId="{C5C52631-683F-42D4-BDD2-2386D5BD4B9F}" type="presParOf" srcId="{477680ED-ED19-413C-8086-363F4DC95812}" destId="{55D0B3BE-6339-446A-B852-2615BFAC69F4}" srcOrd="3" destOrd="0" presId="urn:microsoft.com/office/officeart/2008/layout/VerticalCurvedList"/>
    <dgm:cxn modelId="{3E66B8D8-732A-4B23-B538-BA8AE355FABD}" type="presParOf" srcId="{477680ED-ED19-413C-8086-363F4DC95812}" destId="{19CFB91F-03EA-4A6E-90A2-C87F09873061}" srcOrd="4" destOrd="0" presId="urn:microsoft.com/office/officeart/2008/layout/VerticalCurvedList"/>
    <dgm:cxn modelId="{4936BEF1-7AFC-4298-BB6F-D2B3BE0BCC50}" type="presParOf" srcId="{19CFB91F-03EA-4A6E-90A2-C87F09873061}" destId="{946466B1-523B-4FB8-A474-95D64B3A83C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1EB0E4-8A51-498A-BE6A-453C543BA8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D0990A5-BDD9-4E5D-A10F-61A266D7DF96}">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1. Business Judgment</a:t>
          </a:r>
          <a:endParaRPr lang="en-US" sz="1800" dirty="0">
            <a:solidFill>
              <a:schemeClr val="tx1"/>
            </a:solidFill>
          </a:endParaRPr>
        </a:p>
      </dgm:t>
    </dgm:pt>
    <dgm:pt modelId="{2445FC4E-840C-4194-A1F5-C06198DDC5EE}" type="parTrans" cxnId="{17E745CA-FE4E-4E2F-8E45-CFE7A56E6D52}">
      <dgm:prSet/>
      <dgm:spPr/>
      <dgm:t>
        <a:bodyPr/>
        <a:lstStyle/>
        <a:p>
          <a:endParaRPr lang="en-US"/>
        </a:p>
      </dgm:t>
    </dgm:pt>
    <dgm:pt modelId="{1DD9903B-CDB7-49A0-B89E-2B8AC87BC3C6}" type="sibTrans" cxnId="{17E745CA-FE4E-4E2F-8E45-CFE7A56E6D52}">
      <dgm:prSet/>
      <dgm:spPr/>
      <dgm:t>
        <a:bodyPr/>
        <a:lstStyle/>
        <a:p>
          <a:endParaRPr lang="en-US"/>
        </a:p>
      </dgm:t>
    </dgm:pt>
    <dgm:pt modelId="{DAFEA85B-9A3A-4FA9-A8C9-3FC680938643}">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2. Conflict Management Skills</a:t>
          </a:r>
          <a:endParaRPr lang="en-US" sz="1800" dirty="0">
            <a:solidFill>
              <a:schemeClr val="tx1"/>
            </a:solidFill>
          </a:endParaRPr>
        </a:p>
      </dgm:t>
    </dgm:pt>
    <dgm:pt modelId="{C0BDB0B8-90FA-4C6D-AB7C-31D1D769DFC0}" type="parTrans" cxnId="{A38B3E7E-0F78-4A3F-A694-FD5AFED5E53C}">
      <dgm:prSet/>
      <dgm:spPr/>
      <dgm:t>
        <a:bodyPr/>
        <a:lstStyle/>
        <a:p>
          <a:endParaRPr lang="en-US"/>
        </a:p>
      </dgm:t>
    </dgm:pt>
    <dgm:pt modelId="{FAE137DB-DFFD-4A18-B45E-9CCD3619AC19}" type="sibTrans" cxnId="{A38B3E7E-0F78-4A3F-A694-FD5AFED5E53C}">
      <dgm:prSet/>
      <dgm:spPr/>
      <dgm:t>
        <a:bodyPr/>
        <a:lstStyle/>
        <a:p>
          <a:endParaRPr lang="en-US"/>
        </a:p>
      </dgm:t>
    </dgm:pt>
    <dgm:pt modelId="{398B180A-D7C5-4AE2-9997-5FC310CBD2ED}">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3. Crisis-Management Experience</a:t>
          </a:r>
          <a:endParaRPr lang="en-US" sz="1800" dirty="0">
            <a:solidFill>
              <a:schemeClr val="tx1"/>
            </a:solidFill>
          </a:endParaRPr>
        </a:p>
      </dgm:t>
    </dgm:pt>
    <dgm:pt modelId="{EA4E9C3C-62F7-4807-811C-B8FD3CEE38FB}" type="parTrans" cxnId="{5B88EB2A-9E40-4B2A-A1F0-0AB675DC6A49}">
      <dgm:prSet/>
      <dgm:spPr/>
      <dgm:t>
        <a:bodyPr/>
        <a:lstStyle/>
        <a:p>
          <a:endParaRPr lang="en-US"/>
        </a:p>
      </dgm:t>
    </dgm:pt>
    <dgm:pt modelId="{718F42A6-6419-4B82-B7A5-2D5738562DF8}" type="sibTrans" cxnId="{5B88EB2A-9E40-4B2A-A1F0-0AB675DC6A49}">
      <dgm:prSet/>
      <dgm:spPr/>
      <dgm:t>
        <a:bodyPr/>
        <a:lstStyle/>
        <a:p>
          <a:endParaRPr lang="en-US"/>
        </a:p>
      </dgm:t>
    </dgm:pt>
    <dgm:pt modelId="{47E2EBBF-0593-43B9-8896-B171F8DC6562}">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4. Decision-Making Skills</a:t>
          </a:r>
          <a:endParaRPr lang="en-US" sz="1800" dirty="0">
            <a:solidFill>
              <a:schemeClr val="tx1"/>
            </a:solidFill>
          </a:endParaRPr>
        </a:p>
      </dgm:t>
    </dgm:pt>
    <dgm:pt modelId="{C469FAB2-0EDB-435F-9415-C599346BA26E}" type="parTrans" cxnId="{75A602C2-A2D3-4021-98B2-AAACDB9D7457}">
      <dgm:prSet/>
      <dgm:spPr/>
      <dgm:t>
        <a:bodyPr/>
        <a:lstStyle/>
        <a:p>
          <a:endParaRPr lang="en-US"/>
        </a:p>
      </dgm:t>
    </dgm:pt>
    <dgm:pt modelId="{3854D011-96BE-4287-B7D3-263455739F3C}" type="sibTrans" cxnId="{75A602C2-A2D3-4021-98B2-AAACDB9D7457}">
      <dgm:prSet/>
      <dgm:spPr/>
      <dgm:t>
        <a:bodyPr/>
        <a:lstStyle/>
        <a:p>
          <a:endParaRPr lang="en-US"/>
        </a:p>
      </dgm:t>
    </dgm:pt>
    <dgm:pt modelId="{B8C44260-F9CA-45E0-9C23-A7A3E961FD63}">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5. Emotional Intelligence</a:t>
          </a:r>
          <a:endParaRPr lang="en-US" sz="1800" dirty="0">
            <a:solidFill>
              <a:schemeClr val="tx1"/>
            </a:solidFill>
          </a:endParaRPr>
        </a:p>
      </dgm:t>
    </dgm:pt>
    <dgm:pt modelId="{95E356F9-D351-44E0-AFCB-B83EB103B4BA}" type="parTrans" cxnId="{07EB1F25-DBF5-4FE8-BDA7-85A949BFB1DE}">
      <dgm:prSet/>
      <dgm:spPr/>
      <dgm:t>
        <a:bodyPr/>
        <a:lstStyle/>
        <a:p>
          <a:endParaRPr lang="en-US"/>
        </a:p>
      </dgm:t>
    </dgm:pt>
    <dgm:pt modelId="{5B1BE46B-E94C-4DF4-851D-74D09DD0DB9D}" type="sibTrans" cxnId="{07EB1F25-DBF5-4FE8-BDA7-85A949BFB1DE}">
      <dgm:prSet/>
      <dgm:spPr/>
      <dgm:t>
        <a:bodyPr/>
        <a:lstStyle/>
        <a:p>
          <a:endParaRPr lang="en-US"/>
        </a:p>
      </dgm:t>
    </dgm:pt>
    <dgm:pt modelId="{FA1220DF-74F2-41CB-BA53-70B4B7A91EB7}">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6. Entrepreneurship</a:t>
          </a:r>
          <a:endParaRPr lang="en-US" sz="1800" dirty="0">
            <a:solidFill>
              <a:schemeClr val="tx1"/>
            </a:solidFill>
          </a:endParaRPr>
        </a:p>
      </dgm:t>
    </dgm:pt>
    <dgm:pt modelId="{EE04C0E7-E7DA-4B45-A2C3-C08174F434F4}" type="parTrans" cxnId="{95EB049C-EC72-4D39-8CC1-3F7C28E0371F}">
      <dgm:prSet/>
      <dgm:spPr/>
      <dgm:t>
        <a:bodyPr/>
        <a:lstStyle/>
        <a:p>
          <a:endParaRPr lang="en-US"/>
        </a:p>
      </dgm:t>
    </dgm:pt>
    <dgm:pt modelId="{535878F8-29B0-4776-8F7F-385031C44E36}" type="sibTrans" cxnId="{95EB049C-EC72-4D39-8CC1-3F7C28E0371F}">
      <dgm:prSet/>
      <dgm:spPr/>
      <dgm:t>
        <a:bodyPr/>
        <a:lstStyle/>
        <a:p>
          <a:endParaRPr lang="en-US"/>
        </a:p>
      </dgm:t>
    </dgm:pt>
    <dgm:pt modelId="{BF898A67-B51F-45CF-A2AD-0B83777601AF}">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7. Financial Acumen</a:t>
          </a:r>
          <a:endParaRPr lang="en-US" sz="1800" dirty="0">
            <a:solidFill>
              <a:schemeClr val="tx1"/>
            </a:solidFill>
          </a:endParaRPr>
        </a:p>
      </dgm:t>
    </dgm:pt>
    <dgm:pt modelId="{B1C10672-E083-48ED-BBE8-949C423218D7}" type="parTrans" cxnId="{5774B9B3-C7FD-48A0-8E8F-D3B94C43FDC8}">
      <dgm:prSet/>
      <dgm:spPr/>
      <dgm:t>
        <a:bodyPr/>
        <a:lstStyle/>
        <a:p>
          <a:endParaRPr lang="en-US"/>
        </a:p>
      </dgm:t>
    </dgm:pt>
    <dgm:pt modelId="{D2387BD4-12CE-40E3-A607-6DCB826FD3E7}" type="sibTrans" cxnId="{5774B9B3-C7FD-48A0-8E8F-D3B94C43FDC8}">
      <dgm:prSet/>
      <dgm:spPr/>
      <dgm:t>
        <a:bodyPr/>
        <a:lstStyle/>
        <a:p>
          <a:endParaRPr lang="en-US"/>
        </a:p>
      </dgm:t>
    </dgm:pt>
    <dgm:pt modelId="{9C4C9315-2FE4-4C0F-A3F2-BEAB7239D04B}">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pPr algn="l"/>
          <a:r>
            <a:rPr lang="en-US" sz="1800" dirty="0">
              <a:solidFill>
                <a:schemeClr val="tx1"/>
              </a:solidFill>
              <a:latin typeface="Century Gothic" panose="020B0502020202020204" pitchFamily="34" charset="0"/>
            </a:rPr>
            <a:t>	8. Industry Knowledge</a:t>
          </a:r>
          <a:endParaRPr lang="en-US" sz="1800" dirty="0">
            <a:solidFill>
              <a:schemeClr val="tx1"/>
            </a:solidFill>
          </a:endParaRPr>
        </a:p>
      </dgm:t>
    </dgm:pt>
    <dgm:pt modelId="{F26F09D0-D2D3-4625-B833-1A9B2157D680}" type="parTrans" cxnId="{CB90183C-5A5B-4A39-82BB-948FC160FE37}">
      <dgm:prSet/>
      <dgm:spPr/>
      <dgm:t>
        <a:bodyPr/>
        <a:lstStyle/>
        <a:p>
          <a:endParaRPr lang="en-US"/>
        </a:p>
      </dgm:t>
    </dgm:pt>
    <dgm:pt modelId="{46557A50-7750-48EC-A0BC-9DBA79278161}" type="sibTrans" cxnId="{CB90183C-5A5B-4A39-82BB-948FC160FE37}">
      <dgm:prSet/>
      <dgm:spPr/>
      <dgm:t>
        <a:bodyPr/>
        <a:lstStyle/>
        <a:p>
          <a:endParaRPr lang="en-US"/>
        </a:p>
      </dgm:t>
    </dgm:pt>
    <dgm:pt modelId="{BABF44A2-C664-4141-B0BA-4FD8404B79FE}" type="pres">
      <dgm:prSet presAssocID="{D51EB0E4-8A51-498A-BE6A-453C543BA8EB}" presName="linear" presStyleCnt="0">
        <dgm:presLayoutVars>
          <dgm:dir/>
          <dgm:animLvl val="lvl"/>
          <dgm:resizeHandles val="exact"/>
        </dgm:presLayoutVars>
      </dgm:prSet>
      <dgm:spPr/>
    </dgm:pt>
    <dgm:pt modelId="{0D2871D4-9121-4622-BA6F-174E699EFF88}" type="pres">
      <dgm:prSet presAssocID="{2D0990A5-BDD9-4E5D-A10F-61A266D7DF96}" presName="parentLin" presStyleCnt="0"/>
      <dgm:spPr/>
    </dgm:pt>
    <dgm:pt modelId="{B89DBF93-73C1-43A6-BEF6-337DF182130B}" type="pres">
      <dgm:prSet presAssocID="{2D0990A5-BDD9-4E5D-A10F-61A266D7DF96}" presName="parentLeftMargin" presStyleLbl="node1" presStyleIdx="0" presStyleCnt="8"/>
      <dgm:spPr/>
    </dgm:pt>
    <dgm:pt modelId="{3449562F-804D-4265-8E3F-8B1696794F67}" type="pres">
      <dgm:prSet presAssocID="{2D0990A5-BDD9-4E5D-A10F-61A266D7DF96}" presName="parentText" presStyleLbl="node1" presStyleIdx="0" presStyleCnt="8" custScaleX="128237">
        <dgm:presLayoutVars>
          <dgm:chMax val="0"/>
          <dgm:bulletEnabled val="1"/>
        </dgm:presLayoutVars>
      </dgm:prSet>
      <dgm:spPr/>
    </dgm:pt>
    <dgm:pt modelId="{138ABCC9-FA65-427C-BE31-518F78FF3475}" type="pres">
      <dgm:prSet presAssocID="{2D0990A5-BDD9-4E5D-A10F-61A266D7DF96}" presName="negativeSpace" presStyleCnt="0"/>
      <dgm:spPr/>
    </dgm:pt>
    <dgm:pt modelId="{A3F00479-E0B1-4472-A2EF-284E4804A765}" type="pres">
      <dgm:prSet presAssocID="{2D0990A5-BDD9-4E5D-A10F-61A266D7DF96}" presName="childText" presStyleLbl="conFgAcc1" presStyleIdx="0" presStyleCnt="8">
        <dgm:presLayoutVars>
          <dgm:bulletEnabled val="1"/>
        </dgm:presLayoutVars>
      </dgm:prSet>
      <dgm:spPr>
        <a:ln>
          <a:solidFill>
            <a:schemeClr val="tx1"/>
          </a:solidFill>
        </a:ln>
      </dgm:spPr>
    </dgm:pt>
    <dgm:pt modelId="{4263910E-F9A2-457A-BF1D-5A0133A98EAB}" type="pres">
      <dgm:prSet presAssocID="{1DD9903B-CDB7-49A0-B89E-2B8AC87BC3C6}" presName="spaceBetweenRectangles" presStyleCnt="0"/>
      <dgm:spPr/>
    </dgm:pt>
    <dgm:pt modelId="{B4AD9D55-5AAA-406B-9F32-C79BFCBB1570}" type="pres">
      <dgm:prSet presAssocID="{DAFEA85B-9A3A-4FA9-A8C9-3FC680938643}" presName="parentLin" presStyleCnt="0"/>
      <dgm:spPr/>
    </dgm:pt>
    <dgm:pt modelId="{3AD93DF9-4A75-4F81-938D-1B2EFEAB68F1}" type="pres">
      <dgm:prSet presAssocID="{DAFEA85B-9A3A-4FA9-A8C9-3FC680938643}" presName="parentLeftMargin" presStyleLbl="node1" presStyleIdx="0" presStyleCnt="8"/>
      <dgm:spPr/>
    </dgm:pt>
    <dgm:pt modelId="{AF6230DC-E26A-4242-9F57-E49B3A6AB7EC}" type="pres">
      <dgm:prSet presAssocID="{DAFEA85B-9A3A-4FA9-A8C9-3FC680938643}" presName="parentText" presStyleLbl="node1" presStyleIdx="1" presStyleCnt="8" custScaleX="128237">
        <dgm:presLayoutVars>
          <dgm:chMax val="0"/>
          <dgm:bulletEnabled val="1"/>
        </dgm:presLayoutVars>
      </dgm:prSet>
      <dgm:spPr/>
    </dgm:pt>
    <dgm:pt modelId="{59EC75E1-3ADF-4B4C-AF2E-1E5242E97113}" type="pres">
      <dgm:prSet presAssocID="{DAFEA85B-9A3A-4FA9-A8C9-3FC680938643}" presName="negativeSpace" presStyleCnt="0"/>
      <dgm:spPr/>
    </dgm:pt>
    <dgm:pt modelId="{9529F002-2EEA-4944-98F0-21C87165EDF0}" type="pres">
      <dgm:prSet presAssocID="{DAFEA85B-9A3A-4FA9-A8C9-3FC680938643}" presName="childText" presStyleLbl="conFgAcc1" presStyleIdx="1" presStyleCnt="8">
        <dgm:presLayoutVars>
          <dgm:bulletEnabled val="1"/>
        </dgm:presLayoutVars>
      </dgm:prSet>
      <dgm:spPr>
        <a:ln>
          <a:solidFill>
            <a:schemeClr val="tx1"/>
          </a:solidFill>
        </a:ln>
      </dgm:spPr>
    </dgm:pt>
    <dgm:pt modelId="{058C3C9B-258D-4232-9AEB-22BA94169499}" type="pres">
      <dgm:prSet presAssocID="{FAE137DB-DFFD-4A18-B45E-9CCD3619AC19}" presName="spaceBetweenRectangles" presStyleCnt="0"/>
      <dgm:spPr/>
    </dgm:pt>
    <dgm:pt modelId="{71B98582-FB19-40DD-B79B-7A8BD1B8DD9F}" type="pres">
      <dgm:prSet presAssocID="{398B180A-D7C5-4AE2-9997-5FC310CBD2ED}" presName="parentLin" presStyleCnt="0"/>
      <dgm:spPr/>
    </dgm:pt>
    <dgm:pt modelId="{39BC696E-B62A-4675-8B94-8473D30E9257}" type="pres">
      <dgm:prSet presAssocID="{398B180A-D7C5-4AE2-9997-5FC310CBD2ED}" presName="parentLeftMargin" presStyleLbl="node1" presStyleIdx="1" presStyleCnt="8"/>
      <dgm:spPr/>
    </dgm:pt>
    <dgm:pt modelId="{5F29BEA9-AA3D-4962-9924-B81D2A0B04ED}" type="pres">
      <dgm:prSet presAssocID="{398B180A-D7C5-4AE2-9997-5FC310CBD2ED}" presName="parentText" presStyleLbl="node1" presStyleIdx="2" presStyleCnt="8" custScaleX="128237">
        <dgm:presLayoutVars>
          <dgm:chMax val="0"/>
          <dgm:bulletEnabled val="1"/>
        </dgm:presLayoutVars>
      </dgm:prSet>
      <dgm:spPr/>
    </dgm:pt>
    <dgm:pt modelId="{5506A0E2-5F15-4A12-9547-0C7FF9E135C9}" type="pres">
      <dgm:prSet presAssocID="{398B180A-D7C5-4AE2-9997-5FC310CBD2ED}" presName="negativeSpace" presStyleCnt="0"/>
      <dgm:spPr/>
    </dgm:pt>
    <dgm:pt modelId="{3878FDE3-728C-4FE4-B1BC-35580E63D5EC}" type="pres">
      <dgm:prSet presAssocID="{398B180A-D7C5-4AE2-9997-5FC310CBD2ED}" presName="childText" presStyleLbl="conFgAcc1" presStyleIdx="2" presStyleCnt="8">
        <dgm:presLayoutVars>
          <dgm:bulletEnabled val="1"/>
        </dgm:presLayoutVars>
      </dgm:prSet>
      <dgm:spPr>
        <a:ln>
          <a:solidFill>
            <a:schemeClr val="tx1"/>
          </a:solidFill>
        </a:ln>
      </dgm:spPr>
    </dgm:pt>
    <dgm:pt modelId="{8C3BEC5C-1450-402B-8560-17040A0E15E3}" type="pres">
      <dgm:prSet presAssocID="{718F42A6-6419-4B82-B7A5-2D5738562DF8}" presName="spaceBetweenRectangles" presStyleCnt="0"/>
      <dgm:spPr/>
    </dgm:pt>
    <dgm:pt modelId="{A22A2E6B-F640-413A-9A36-D313518CE062}" type="pres">
      <dgm:prSet presAssocID="{47E2EBBF-0593-43B9-8896-B171F8DC6562}" presName="parentLin" presStyleCnt="0"/>
      <dgm:spPr/>
    </dgm:pt>
    <dgm:pt modelId="{BCEAF853-0A65-4ADE-9E6A-8FFF5E041F0B}" type="pres">
      <dgm:prSet presAssocID="{47E2EBBF-0593-43B9-8896-B171F8DC6562}" presName="parentLeftMargin" presStyleLbl="node1" presStyleIdx="2" presStyleCnt="8"/>
      <dgm:spPr/>
    </dgm:pt>
    <dgm:pt modelId="{3DA62891-80C3-45F8-A434-0D34BD740651}" type="pres">
      <dgm:prSet presAssocID="{47E2EBBF-0593-43B9-8896-B171F8DC6562}" presName="parentText" presStyleLbl="node1" presStyleIdx="3" presStyleCnt="8" custScaleX="128237">
        <dgm:presLayoutVars>
          <dgm:chMax val="0"/>
          <dgm:bulletEnabled val="1"/>
        </dgm:presLayoutVars>
      </dgm:prSet>
      <dgm:spPr/>
    </dgm:pt>
    <dgm:pt modelId="{04DD02E3-B5D6-413E-979C-E7E10E2A84BE}" type="pres">
      <dgm:prSet presAssocID="{47E2EBBF-0593-43B9-8896-B171F8DC6562}" presName="negativeSpace" presStyleCnt="0"/>
      <dgm:spPr/>
    </dgm:pt>
    <dgm:pt modelId="{FAD185B0-0002-431F-9C10-F21753F80314}" type="pres">
      <dgm:prSet presAssocID="{47E2EBBF-0593-43B9-8896-B171F8DC6562}" presName="childText" presStyleLbl="conFgAcc1" presStyleIdx="3" presStyleCnt="8">
        <dgm:presLayoutVars>
          <dgm:bulletEnabled val="1"/>
        </dgm:presLayoutVars>
      </dgm:prSet>
      <dgm:spPr>
        <a:ln>
          <a:solidFill>
            <a:schemeClr val="tx1"/>
          </a:solidFill>
        </a:ln>
      </dgm:spPr>
    </dgm:pt>
    <dgm:pt modelId="{FD6CFA96-9B98-4685-9F98-4A49D6931FF2}" type="pres">
      <dgm:prSet presAssocID="{3854D011-96BE-4287-B7D3-263455739F3C}" presName="spaceBetweenRectangles" presStyleCnt="0"/>
      <dgm:spPr/>
    </dgm:pt>
    <dgm:pt modelId="{239AE380-F7A5-4A76-867F-FED3508E42FB}" type="pres">
      <dgm:prSet presAssocID="{B8C44260-F9CA-45E0-9C23-A7A3E961FD63}" presName="parentLin" presStyleCnt="0"/>
      <dgm:spPr/>
    </dgm:pt>
    <dgm:pt modelId="{F3C2347A-4399-44BD-81AF-119D2D43FE03}" type="pres">
      <dgm:prSet presAssocID="{B8C44260-F9CA-45E0-9C23-A7A3E961FD63}" presName="parentLeftMargin" presStyleLbl="node1" presStyleIdx="3" presStyleCnt="8"/>
      <dgm:spPr/>
    </dgm:pt>
    <dgm:pt modelId="{BFFE70BF-00FB-41D4-B9CC-33E660A615E3}" type="pres">
      <dgm:prSet presAssocID="{B8C44260-F9CA-45E0-9C23-A7A3E961FD63}" presName="parentText" presStyleLbl="node1" presStyleIdx="4" presStyleCnt="8" custScaleX="128237">
        <dgm:presLayoutVars>
          <dgm:chMax val="0"/>
          <dgm:bulletEnabled val="1"/>
        </dgm:presLayoutVars>
      </dgm:prSet>
      <dgm:spPr/>
    </dgm:pt>
    <dgm:pt modelId="{9541CCF7-83B6-4003-9BD0-5159972ECBAD}" type="pres">
      <dgm:prSet presAssocID="{B8C44260-F9CA-45E0-9C23-A7A3E961FD63}" presName="negativeSpace" presStyleCnt="0"/>
      <dgm:spPr/>
    </dgm:pt>
    <dgm:pt modelId="{94FDBA4B-A8FF-484B-8703-32A4863A5602}" type="pres">
      <dgm:prSet presAssocID="{B8C44260-F9CA-45E0-9C23-A7A3E961FD63}" presName="childText" presStyleLbl="conFgAcc1" presStyleIdx="4" presStyleCnt="8">
        <dgm:presLayoutVars>
          <dgm:bulletEnabled val="1"/>
        </dgm:presLayoutVars>
      </dgm:prSet>
      <dgm:spPr>
        <a:ln>
          <a:solidFill>
            <a:schemeClr val="tx1"/>
          </a:solidFill>
        </a:ln>
      </dgm:spPr>
    </dgm:pt>
    <dgm:pt modelId="{A00DD668-5F60-4BFC-B8C9-66D50CB31969}" type="pres">
      <dgm:prSet presAssocID="{5B1BE46B-E94C-4DF4-851D-74D09DD0DB9D}" presName="spaceBetweenRectangles" presStyleCnt="0"/>
      <dgm:spPr/>
    </dgm:pt>
    <dgm:pt modelId="{DFB0383C-A69F-4B8E-B96F-C59384052C3C}" type="pres">
      <dgm:prSet presAssocID="{FA1220DF-74F2-41CB-BA53-70B4B7A91EB7}" presName="parentLin" presStyleCnt="0"/>
      <dgm:spPr/>
    </dgm:pt>
    <dgm:pt modelId="{1A79BB7B-B88B-47BA-93F5-5F5139CFF376}" type="pres">
      <dgm:prSet presAssocID="{FA1220DF-74F2-41CB-BA53-70B4B7A91EB7}" presName="parentLeftMargin" presStyleLbl="node1" presStyleIdx="4" presStyleCnt="8"/>
      <dgm:spPr/>
    </dgm:pt>
    <dgm:pt modelId="{5AC5B7EF-DC03-445B-9399-08781D56F7C9}" type="pres">
      <dgm:prSet presAssocID="{FA1220DF-74F2-41CB-BA53-70B4B7A91EB7}" presName="parentText" presStyleLbl="node1" presStyleIdx="5" presStyleCnt="8" custScaleX="128237">
        <dgm:presLayoutVars>
          <dgm:chMax val="0"/>
          <dgm:bulletEnabled val="1"/>
        </dgm:presLayoutVars>
      </dgm:prSet>
      <dgm:spPr/>
    </dgm:pt>
    <dgm:pt modelId="{D12F7BB2-E1C9-4B46-96B6-8CA1D8175750}" type="pres">
      <dgm:prSet presAssocID="{FA1220DF-74F2-41CB-BA53-70B4B7A91EB7}" presName="negativeSpace" presStyleCnt="0"/>
      <dgm:spPr/>
    </dgm:pt>
    <dgm:pt modelId="{B1844BA6-E971-4B3C-BA2B-A35945D8D6C1}" type="pres">
      <dgm:prSet presAssocID="{FA1220DF-74F2-41CB-BA53-70B4B7A91EB7}" presName="childText" presStyleLbl="conFgAcc1" presStyleIdx="5" presStyleCnt="8">
        <dgm:presLayoutVars>
          <dgm:bulletEnabled val="1"/>
        </dgm:presLayoutVars>
      </dgm:prSet>
      <dgm:spPr>
        <a:ln>
          <a:solidFill>
            <a:schemeClr val="tx1"/>
          </a:solidFill>
        </a:ln>
      </dgm:spPr>
    </dgm:pt>
    <dgm:pt modelId="{A6DE4F22-B670-4D73-A84F-9023E39AB6A4}" type="pres">
      <dgm:prSet presAssocID="{535878F8-29B0-4776-8F7F-385031C44E36}" presName="spaceBetweenRectangles" presStyleCnt="0"/>
      <dgm:spPr/>
    </dgm:pt>
    <dgm:pt modelId="{476D9D50-06CE-4486-B475-8552E3CB5E5D}" type="pres">
      <dgm:prSet presAssocID="{BF898A67-B51F-45CF-A2AD-0B83777601AF}" presName="parentLin" presStyleCnt="0"/>
      <dgm:spPr/>
    </dgm:pt>
    <dgm:pt modelId="{4CB6171C-52BA-4E00-93BE-C5FC81DB7DE1}" type="pres">
      <dgm:prSet presAssocID="{BF898A67-B51F-45CF-A2AD-0B83777601AF}" presName="parentLeftMargin" presStyleLbl="node1" presStyleIdx="5" presStyleCnt="8"/>
      <dgm:spPr/>
    </dgm:pt>
    <dgm:pt modelId="{37FEC393-A671-4420-B547-68E0D57CD540}" type="pres">
      <dgm:prSet presAssocID="{BF898A67-B51F-45CF-A2AD-0B83777601AF}" presName="parentText" presStyleLbl="node1" presStyleIdx="6" presStyleCnt="8" custScaleX="128237">
        <dgm:presLayoutVars>
          <dgm:chMax val="0"/>
          <dgm:bulletEnabled val="1"/>
        </dgm:presLayoutVars>
      </dgm:prSet>
      <dgm:spPr/>
    </dgm:pt>
    <dgm:pt modelId="{8E619312-BCEE-41DB-8F53-8EE894C0F5CA}" type="pres">
      <dgm:prSet presAssocID="{BF898A67-B51F-45CF-A2AD-0B83777601AF}" presName="negativeSpace" presStyleCnt="0"/>
      <dgm:spPr/>
    </dgm:pt>
    <dgm:pt modelId="{2CF3B65C-E8C8-411C-8535-684DB4B6E0B7}" type="pres">
      <dgm:prSet presAssocID="{BF898A67-B51F-45CF-A2AD-0B83777601AF}" presName="childText" presStyleLbl="conFgAcc1" presStyleIdx="6" presStyleCnt="8">
        <dgm:presLayoutVars>
          <dgm:bulletEnabled val="1"/>
        </dgm:presLayoutVars>
      </dgm:prSet>
      <dgm:spPr>
        <a:ln>
          <a:solidFill>
            <a:schemeClr val="tx1"/>
          </a:solidFill>
        </a:ln>
      </dgm:spPr>
    </dgm:pt>
    <dgm:pt modelId="{6642FE6A-4BB7-42FA-A1D2-1BB66247BEF3}" type="pres">
      <dgm:prSet presAssocID="{D2387BD4-12CE-40E3-A607-6DCB826FD3E7}" presName="spaceBetweenRectangles" presStyleCnt="0"/>
      <dgm:spPr/>
    </dgm:pt>
    <dgm:pt modelId="{23E277F6-88D3-4C3F-9982-2B74E31A8A11}" type="pres">
      <dgm:prSet presAssocID="{9C4C9315-2FE4-4C0F-A3F2-BEAB7239D04B}" presName="parentLin" presStyleCnt="0"/>
      <dgm:spPr/>
    </dgm:pt>
    <dgm:pt modelId="{FC195AB7-3E7A-4F9A-8B3B-863DC88144A5}" type="pres">
      <dgm:prSet presAssocID="{9C4C9315-2FE4-4C0F-A3F2-BEAB7239D04B}" presName="parentLeftMargin" presStyleLbl="node1" presStyleIdx="6" presStyleCnt="8"/>
      <dgm:spPr/>
    </dgm:pt>
    <dgm:pt modelId="{38DD1A74-8C5D-402C-B6C6-AF5A0237A549}" type="pres">
      <dgm:prSet presAssocID="{9C4C9315-2FE4-4C0F-A3F2-BEAB7239D04B}" presName="parentText" presStyleLbl="node1" presStyleIdx="7" presStyleCnt="8" custScaleX="128237">
        <dgm:presLayoutVars>
          <dgm:chMax val="0"/>
          <dgm:bulletEnabled val="1"/>
        </dgm:presLayoutVars>
      </dgm:prSet>
      <dgm:spPr/>
    </dgm:pt>
    <dgm:pt modelId="{028BD156-A430-4DC8-88C5-339C96FF78BA}" type="pres">
      <dgm:prSet presAssocID="{9C4C9315-2FE4-4C0F-A3F2-BEAB7239D04B}" presName="negativeSpace" presStyleCnt="0"/>
      <dgm:spPr/>
    </dgm:pt>
    <dgm:pt modelId="{E6FDC704-F2E1-41F4-8C19-25EFCC95E3E0}" type="pres">
      <dgm:prSet presAssocID="{9C4C9315-2FE4-4C0F-A3F2-BEAB7239D04B}" presName="childText" presStyleLbl="conFgAcc1" presStyleIdx="7" presStyleCnt="8">
        <dgm:presLayoutVars>
          <dgm:bulletEnabled val="1"/>
        </dgm:presLayoutVars>
      </dgm:prSet>
      <dgm:spPr>
        <a:ln>
          <a:solidFill>
            <a:schemeClr val="tx1"/>
          </a:solidFill>
        </a:ln>
      </dgm:spPr>
    </dgm:pt>
  </dgm:ptLst>
  <dgm:cxnLst>
    <dgm:cxn modelId="{1F91ED0D-0683-4DF4-AC51-7559EAA5077C}" type="presOf" srcId="{B8C44260-F9CA-45E0-9C23-A7A3E961FD63}" destId="{BFFE70BF-00FB-41D4-B9CC-33E660A615E3}" srcOrd="1" destOrd="0" presId="urn:microsoft.com/office/officeart/2005/8/layout/list1"/>
    <dgm:cxn modelId="{E2EBD50E-F135-4CB1-9776-E86617EA16F7}" type="presOf" srcId="{FA1220DF-74F2-41CB-BA53-70B4B7A91EB7}" destId="{1A79BB7B-B88B-47BA-93F5-5F5139CFF376}" srcOrd="0" destOrd="0" presId="urn:microsoft.com/office/officeart/2005/8/layout/list1"/>
    <dgm:cxn modelId="{C6A35F22-5646-47EF-8BCB-A3263DF36C1A}" type="presOf" srcId="{398B180A-D7C5-4AE2-9997-5FC310CBD2ED}" destId="{39BC696E-B62A-4675-8B94-8473D30E9257}" srcOrd="0" destOrd="0" presId="urn:microsoft.com/office/officeart/2005/8/layout/list1"/>
    <dgm:cxn modelId="{07EB1F25-DBF5-4FE8-BDA7-85A949BFB1DE}" srcId="{D51EB0E4-8A51-498A-BE6A-453C543BA8EB}" destId="{B8C44260-F9CA-45E0-9C23-A7A3E961FD63}" srcOrd="4" destOrd="0" parTransId="{95E356F9-D351-44E0-AFCB-B83EB103B4BA}" sibTransId="{5B1BE46B-E94C-4DF4-851D-74D09DD0DB9D}"/>
    <dgm:cxn modelId="{11CFF628-0313-4B4D-8456-9C2388B148C6}" type="presOf" srcId="{DAFEA85B-9A3A-4FA9-A8C9-3FC680938643}" destId="{3AD93DF9-4A75-4F81-938D-1B2EFEAB68F1}" srcOrd="0" destOrd="0" presId="urn:microsoft.com/office/officeart/2005/8/layout/list1"/>
    <dgm:cxn modelId="{94A3A52A-C534-490A-82C4-31922BCC469E}" type="presOf" srcId="{2D0990A5-BDD9-4E5D-A10F-61A266D7DF96}" destId="{B89DBF93-73C1-43A6-BEF6-337DF182130B}" srcOrd="0" destOrd="0" presId="urn:microsoft.com/office/officeart/2005/8/layout/list1"/>
    <dgm:cxn modelId="{5B88EB2A-9E40-4B2A-A1F0-0AB675DC6A49}" srcId="{D51EB0E4-8A51-498A-BE6A-453C543BA8EB}" destId="{398B180A-D7C5-4AE2-9997-5FC310CBD2ED}" srcOrd="2" destOrd="0" parTransId="{EA4E9C3C-62F7-4807-811C-B8FD3CEE38FB}" sibTransId="{718F42A6-6419-4B82-B7A5-2D5738562DF8}"/>
    <dgm:cxn modelId="{CB90183C-5A5B-4A39-82BB-948FC160FE37}" srcId="{D51EB0E4-8A51-498A-BE6A-453C543BA8EB}" destId="{9C4C9315-2FE4-4C0F-A3F2-BEAB7239D04B}" srcOrd="7" destOrd="0" parTransId="{F26F09D0-D2D3-4625-B833-1A9B2157D680}" sibTransId="{46557A50-7750-48EC-A0BC-9DBA79278161}"/>
    <dgm:cxn modelId="{4F468464-7834-48C4-A1A9-6E28955EC1FD}" type="presOf" srcId="{D51EB0E4-8A51-498A-BE6A-453C543BA8EB}" destId="{BABF44A2-C664-4141-B0BA-4FD8404B79FE}" srcOrd="0" destOrd="0" presId="urn:microsoft.com/office/officeart/2005/8/layout/list1"/>
    <dgm:cxn modelId="{5CD45E66-6797-450E-BE49-16F239153396}" type="presOf" srcId="{B8C44260-F9CA-45E0-9C23-A7A3E961FD63}" destId="{F3C2347A-4399-44BD-81AF-119D2D43FE03}" srcOrd="0" destOrd="0" presId="urn:microsoft.com/office/officeart/2005/8/layout/list1"/>
    <dgm:cxn modelId="{B0F58A67-2CF1-434B-8D47-99F180CE4F7B}" type="presOf" srcId="{BF898A67-B51F-45CF-A2AD-0B83777601AF}" destId="{4CB6171C-52BA-4E00-93BE-C5FC81DB7DE1}" srcOrd="0" destOrd="0" presId="urn:microsoft.com/office/officeart/2005/8/layout/list1"/>
    <dgm:cxn modelId="{A38B3E7E-0F78-4A3F-A694-FD5AFED5E53C}" srcId="{D51EB0E4-8A51-498A-BE6A-453C543BA8EB}" destId="{DAFEA85B-9A3A-4FA9-A8C9-3FC680938643}" srcOrd="1" destOrd="0" parTransId="{C0BDB0B8-90FA-4C6D-AB7C-31D1D769DFC0}" sibTransId="{FAE137DB-DFFD-4A18-B45E-9CCD3619AC19}"/>
    <dgm:cxn modelId="{5A80C57F-EC2B-4B8B-9048-D0FD18C3131F}" type="presOf" srcId="{47E2EBBF-0593-43B9-8896-B171F8DC6562}" destId="{3DA62891-80C3-45F8-A434-0D34BD740651}" srcOrd="1" destOrd="0" presId="urn:microsoft.com/office/officeart/2005/8/layout/list1"/>
    <dgm:cxn modelId="{B1762782-108E-417B-8D9D-CF858B2EFD7C}" type="presOf" srcId="{FA1220DF-74F2-41CB-BA53-70B4B7A91EB7}" destId="{5AC5B7EF-DC03-445B-9399-08781D56F7C9}" srcOrd="1" destOrd="0" presId="urn:microsoft.com/office/officeart/2005/8/layout/list1"/>
    <dgm:cxn modelId="{1166B284-5E20-4FD3-BC51-AB9EF2C0C701}" type="presOf" srcId="{2D0990A5-BDD9-4E5D-A10F-61A266D7DF96}" destId="{3449562F-804D-4265-8E3F-8B1696794F67}" srcOrd="1" destOrd="0" presId="urn:microsoft.com/office/officeart/2005/8/layout/list1"/>
    <dgm:cxn modelId="{13E1A48B-2BCC-4393-AB09-42BEB4A35B08}" type="presOf" srcId="{398B180A-D7C5-4AE2-9997-5FC310CBD2ED}" destId="{5F29BEA9-AA3D-4962-9924-B81D2A0B04ED}" srcOrd="1" destOrd="0" presId="urn:microsoft.com/office/officeart/2005/8/layout/list1"/>
    <dgm:cxn modelId="{95EB049C-EC72-4D39-8CC1-3F7C28E0371F}" srcId="{D51EB0E4-8A51-498A-BE6A-453C543BA8EB}" destId="{FA1220DF-74F2-41CB-BA53-70B4B7A91EB7}" srcOrd="5" destOrd="0" parTransId="{EE04C0E7-E7DA-4B45-A2C3-C08174F434F4}" sibTransId="{535878F8-29B0-4776-8F7F-385031C44E36}"/>
    <dgm:cxn modelId="{ECC155A6-0AE8-4D8D-983E-FA35B1687B49}" type="presOf" srcId="{9C4C9315-2FE4-4C0F-A3F2-BEAB7239D04B}" destId="{38DD1A74-8C5D-402C-B6C6-AF5A0237A549}" srcOrd="1" destOrd="0" presId="urn:microsoft.com/office/officeart/2005/8/layout/list1"/>
    <dgm:cxn modelId="{0FBA62AC-91B7-4C61-8E9D-FA7F01F20954}" type="presOf" srcId="{9C4C9315-2FE4-4C0F-A3F2-BEAB7239D04B}" destId="{FC195AB7-3E7A-4F9A-8B3B-863DC88144A5}" srcOrd="0" destOrd="0" presId="urn:microsoft.com/office/officeart/2005/8/layout/list1"/>
    <dgm:cxn modelId="{95C8D5B1-E476-4CA4-93DE-917F8612ADD2}" type="presOf" srcId="{47E2EBBF-0593-43B9-8896-B171F8DC6562}" destId="{BCEAF853-0A65-4ADE-9E6A-8FFF5E041F0B}" srcOrd="0" destOrd="0" presId="urn:microsoft.com/office/officeart/2005/8/layout/list1"/>
    <dgm:cxn modelId="{5774B9B3-C7FD-48A0-8E8F-D3B94C43FDC8}" srcId="{D51EB0E4-8A51-498A-BE6A-453C543BA8EB}" destId="{BF898A67-B51F-45CF-A2AD-0B83777601AF}" srcOrd="6" destOrd="0" parTransId="{B1C10672-E083-48ED-BBE8-949C423218D7}" sibTransId="{D2387BD4-12CE-40E3-A607-6DCB826FD3E7}"/>
    <dgm:cxn modelId="{75A602C2-A2D3-4021-98B2-AAACDB9D7457}" srcId="{D51EB0E4-8A51-498A-BE6A-453C543BA8EB}" destId="{47E2EBBF-0593-43B9-8896-B171F8DC6562}" srcOrd="3" destOrd="0" parTransId="{C469FAB2-0EDB-435F-9415-C599346BA26E}" sibTransId="{3854D011-96BE-4287-B7D3-263455739F3C}"/>
    <dgm:cxn modelId="{17E745CA-FE4E-4E2F-8E45-CFE7A56E6D52}" srcId="{D51EB0E4-8A51-498A-BE6A-453C543BA8EB}" destId="{2D0990A5-BDD9-4E5D-A10F-61A266D7DF96}" srcOrd="0" destOrd="0" parTransId="{2445FC4E-840C-4194-A1F5-C06198DDC5EE}" sibTransId="{1DD9903B-CDB7-49A0-B89E-2B8AC87BC3C6}"/>
    <dgm:cxn modelId="{0F9C84DE-561D-48E7-A632-20FF84A8E966}" type="presOf" srcId="{BF898A67-B51F-45CF-A2AD-0B83777601AF}" destId="{37FEC393-A671-4420-B547-68E0D57CD540}" srcOrd="1" destOrd="0" presId="urn:microsoft.com/office/officeart/2005/8/layout/list1"/>
    <dgm:cxn modelId="{E3D829E0-6B97-4742-BA76-94C5DC568C04}" type="presOf" srcId="{DAFEA85B-9A3A-4FA9-A8C9-3FC680938643}" destId="{AF6230DC-E26A-4242-9F57-E49B3A6AB7EC}" srcOrd="1" destOrd="0" presId="urn:microsoft.com/office/officeart/2005/8/layout/list1"/>
    <dgm:cxn modelId="{D988D33E-0475-41AA-89D3-F7812EFEB02B}" type="presParOf" srcId="{BABF44A2-C664-4141-B0BA-4FD8404B79FE}" destId="{0D2871D4-9121-4622-BA6F-174E699EFF88}" srcOrd="0" destOrd="0" presId="urn:microsoft.com/office/officeart/2005/8/layout/list1"/>
    <dgm:cxn modelId="{3F3C3BC5-CF3D-4B86-B469-8F65C68288D7}" type="presParOf" srcId="{0D2871D4-9121-4622-BA6F-174E699EFF88}" destId="{B89DBF93-73C1-43A6-BEF6-337DF182130B}" srcOrd="0" destOrd="0" presId="urn:microsoft.com/office/officeart/2005/8/layout/list1"/>
    <dgm:cxn modelId="{6B857CE2-749C-4A0F-8334-57E81811CF86}" type="presParOf" srcId="{0D2871D4-9121-4622-BA6F-174E699EFF88}" destId="{3449562F-804D-4265-8E3F-8B1696794F67}" srcOrd="1" destOrd="0" presId="urn:microsoft.com/office/officeart/2005/8/layout/list1"/>
    <dgm:cxn modelId="{5EB452C3-4872-4587-A4F0-D89D92E49725}" type="presParOf" srcId="{BABF44A2-C664-4141-B0BA-4FD8404B79FE}" destId="{138ABCC9-FA65-427C-BE31-518F78FF3475}" srcOrd="1" destOrd="0" presId="urn:microsoft.com/office/officeart/2005/8/layout/list1"/>
    <dgm:cxn modelId="{46A5B0DB-F6D5-4223-BD9A-B7A422B7F67E}" type="presParOf" srcId="{BABF44A2-C664-4141-B0BA-4FD8404B79FE}" destId="{A3F00479-E0B1-4472-A2EF-284E4804A765}" srcOrd="2" destOrd="0" presId="urn:microsoft.com/office/officeart/2005/8/layout/list1"/>
    <dgm:cxn modelId="{664EA3CB-15AE-4C3F-890E-7BCD6B08BFAF}" type="presParOf" srcId="{BABF44A2-C664-4141-B0BA-4FD8404B79FE}" destId="{4263910E-F9A2-457A-BF1D-5A0133A98EAB}" srcOrd="3" destOrd="0" presId="urn:microsoft.com/office/officeart/2005/8/layout/list1"/>
    <dgm:cxn modelId="{35DDF956-6CC2-48C8-8EAE-A25F7623E8AA}" type="presParOf" srcId="{BABF44A2-C664-4141-B0BA-4FD8404B79FE}" destId="{B4AD9D55-5AAA-406B-9F32-C79BFCBB1570}" srcOrd="4" destOrd="0" presId="urn:microsoft.com/office/officeart/2005/8/layout/list1"/>
    <dgm:cxn modelId="{4DF6742A-E21C-453F-8696-B0B07367A497}" type="presParOf" srcId="{B4AD9D55-5AAA-406B-9F32-C79BFCBB1570}" destId="{3AD93DF9-4A75-4F81-938D-1B2EFEAB68F1}" srcOrd="0" destOrd="0" presId="urn:microsoft.com/office/officeart/2005/8/layout/list1"/>
    <dgm:cxn modelId="{DD4526F5-CF72-4CA1-9AE0-EC8A3365DE48}" type="presParOf" srcId="{B4AD9D55-5AAA-406B-9F32-C79BFCBB1570}" destId="{AF6230DC-E26A-4242-9F57-E49B3A6AB7EC}" srcOrd="1" destOrd="0" presId="urn:microsoft.com/office/officeart/2005/8/layout/list1"/>
    <dgm:cxn modelId="{30FF70AC-6B4D-4D05-8ADB-4167C828997F}" type="presParOf" srcId="{BABF44A2-C664-4141-B0BA-4FD8404B79FE}" destId="{59EC75E1-3ADF-4B4C-AF2E-1E5242E97113}" srcOrd="5" destOrd="0" presId="urn:microsoft.com/office/officeart/2005/8/layout/list1"/>
    <dgm:cxn modelId="{9BCF90FF-34D6-43AF-8C47-29B95C7ECE62}" type="presParOf" srcId="{BABF44A2-C664-4141-B0BA-4FD8404B79FE}" destId="{9529F002-2EEA-4944-98F0-21C87165EDF0}" srcOrd="6" destOrd="0" presId="urn:microsoft.com/office/officeart/2005/8/layout/list1"/>
    <dgm:cxn modelId="{C6126AC2-1B8F-4064-AF1B-EB2A0E1FFA00}" type="presParOf" srcId="{BABF44A2-C664-4141-B0BA-4FD8404B79FE}" destId="{058C3C9B-258D-4232-9AEB-22BA94169499}" srcOrd="7" destOrd="0" presId="urn:microsoft.com/office/officeart/2005/8/layout/list1"/>
    <dgm:cxn modelId="{64837275-8EF5-4D86-BEB2-C1E46D19CED6}" type="presParOf" srcId="{BABF44A2-C664-4141-B0BA-4FD8404B79FE}" destId="{71B98582-FB19-40DD-B79B-7A8BD1B8DD9F}" srcOrd="8" destOrd="0" presId="urn:microsoft.com/office/officeart/2005/8/layout/list1"/>
    <dgm:cxn modelId="{2F99E456-C085-4C13-84F2-C3F6CEC2253C}" type="presParOf" srcId="{71B98582-FB19-40DD-B79B-7A8BD1B8DD9F}" destId="{39BC696E-B62A-4675-8B94-8473D30E9257}" srcOrd="0" destOrd="0" presId="urn:microsoft.com/office/officeart/2005/8/layout/list1"/>
    <dgm:cxn modelId="{8C6C5696-282E-4F2C-9A5B-7736F5B39B9A}" type="presParOf" srcId="{71B98582-FB19-40DD-B79B-7A8BD1B8DD9F}" destId="{5F29BEA9-AA3D-4962-9924-B81D2A0B04ED}" srcOrd="1" destOrd="0" presId="urn:microsoft.com/office/officeart/2005/8/layout/list1"/>
    <dgm:cxn modelId="{E3E1A466-449B-4CA3-A87D-C0CCA9C2FADF}" type="presParOf" srcId="{BABF44A2-C664-4141-B0BA-4FD8404B79FE}" destId="{5506A0E2-5F15-4A12-9547-0C7FF9E135C9}" srcOrd="9" destOrd="0" presId="urn:microsoft.com/office/officeart/2005/8/layout/list1"/>
    <dgm:cxn modelId="{9B804780-AB83-4BDA-8DBA-BDC3C34CE4BF}" type="presParOf" srcId="{BABF44A2-C664-4141-B0BA-4FD8404B79FE}" destId="{3878FDE3-728C-4FE4-B1BC-35580E63D5EC}" srcOrd="10" destOrd="0" presId="urn:microsoft.com/office/officeart/2005/8/layout/list1"/>
    <dgm:cxn modelId="{AB12B77E-241F-465B-87EE-B62E3F8310D1}" type="presParOf" srcId="{BABF44A2-C664-4141-B0BA-4FD8404B79FE}" destId="{8C3BEC5C-1450-402B-8560-17040A0E15E3}" srcOrd="11" destOrd="0" presId="urn:microsoft.com/office/officeart/2005/8/layout/list1"/>
    <dgm:cxn modelId="{9C6C36B9-E5D0-43F1-BEB9-E89D848F1C61}" type="presParOf" srcId="{BABF44A2-C664-4141-B0BA-4FD8404B79FE}" destId="{A22A2E6B-F640-413A-9A36-D313518CE062}" srcOrd="12" destOrd="0" presId="urn:microsoft.com/office/officeart/2005/8/layout/list1"/>
    <dgm:cxn modelId="{ABE556CB-AEBC-4E3C-8651-9546F85AA66B}" type="presParOf" srcId="{A22A2E6B-F640-413A-9A36-D313518CE062}" destId="{BCEAF853-0A65-4ADE-9E6A-8FFF5E041F0B}" srcOrd="0" destOrd="0" presId="urn:microsoft.com/office/officeart/2005/8/layout/list1"/>
    <dgm:cxn modelId="{A770CD6E-6D2F-4869-BCD5-38FA17D1D3F6}" type="presParOf" srcId="{A22A2E6B-F640-413A-9A36-D313518CE062}" destId="{3DA62891-80C3-45F8-A434-0D34BD740651}" srcOrd="1" destOrd="0" presId="urn:microsoft.com/office/officeart/2005/8/layout/list1"/>
    <dgm:cxn modelId="{F9FF19DD-3D07-4C68-BDC9-8C816BA4875D}" type="presParOf" srcId="{BABF44A2-C664-4141-B0BA-4FD8404B79FE}" destId="{04DD02E3-B5D6-413E-979C-E7E10E2A84BE}" srcOrd="13" destOrd="0" presId="urn:microsoft.com/office/officeart/2005/8/layout/list1"/>
    <dgm:cxn modelId="{780BC9E4-DFAD-471C-9F8B-FA373DD5740E}" type="presParOf" srcId="{BABF44A2-C664-4141-B0BA-4FD8404B79FE}" destId="{FAD185B0-0002-431F-9C10-F21753F80314}" srcOrd="14" destOrd="0" presId="urn:microsoft.com/office/officeart/2005/8/layout/list1"/>
    <dgm:cxn modelId="{1A660144-9661-45BE-B1FE-121CBD00DA71}" type="presParOf" srcId="{BABF44A2-C664-4141-B0BA-4FD8404B79FE}" destId="{FD6CFA96-9B98-4685-9F98-4A49D6931FF2}" srcOrd="15" destOrd="0" presId="urn:microsoft.com/office/officeart/2005/8/layout/list1"/>
    <dgm:cxn modelId="{E3D57E56-E1C7-4377-82D4-B9E994E4233F}" type="presParOf" srcId="{BABF44A2-C664-4141-B0BA-4FD8404B79FE}" destId="{239AE380-F7A5-4A76-867F-FED3508E42FB}" srcOrd="16" destOrd="0" presId="urn:microsoft.com/office/officeart/2005/8/layout/list1"/>
    <dgm:cxn modelId="{AEC0A300-5387-48D2-BC26-8704A88E345F}" type="presParOf" srcId="{239AE380-F7A5-4A76-867F-FED3508E42FB}" destId="{F3C2347A-4399-44BD-81AF-119D2D43FE03}" srcOrd="0" destOrd="0" presId="urn:microsoft.com/office/officeart/2005/8/layout/list1"/>
    <dgm:cxn modelId="{DF5DE219-5004-4A3C-9784-332DC0823AF9}" type="presParOf" srcId="{239AE380-F7A5-4A76-867F-FED3508E42FB}" destId="{BFFE70BF-00FB-41D4-B9CC-33E660A615E3}" srcOrd="1" destOrd="0" presId="urn:microsoft.com/office/officeart/2005/8/layout/list1"/>
    <dgm:cxn modelId="{B8C3D24B-11AF-4574-829E-3715D717F90A}" type="presParOf" srcId="{BABF44A2-C664-4141-B0BA-4FD8404B79FE}" destId="{9541CCF7-83B6-4003-9BD0-5159972ECBAD}" srcOrd="17" destOrd="0" presId="urn:microsoft.com/office/officeart/2005/8/layout/list1"/>
    <dgm:cxn modelId="{3456A7CA-B44F-4961-8ABA-400ADB6571E7}" type="presParOf" srcId="{BABF44A2-C664-4141-B0BA-4FD8404B79FE}" destId="{94FDBA4B-A8FF-484B-8703-32A4863A5602}" srcOrd="18" destOrd="0" presId="urn:microsoft.com/office/officeart/2005/8/layout/list1"/>
    <dgm:cxn modelId="{DCFEB175-5448-4439-A7CF-81F54DC249BD}" type="presParOf" srcId="{BABF44A2-C664-4141-B0BA-4FD8404B79FE}" destId="{A00DD668-5F60-4BFC-B8C9-66D50CB31969}" srcOrd="19" destOrd="0" presId="urn:microsoft.com/office/officeart/2005/8/layout/list1"/>
    <dgm:cxn modelId="{B0B426A9-6E8C-468F-AB31-CF37EA6D5D77}" type="presParOf" srcId="{BABF44A2-C664-4141-B0BA-4FD8404B79FE}" destId="{DFB0383C-A69F-4B8E-B96F-C59384052C3C}" srcOrd="20" destOrd="0" presId="urn:microsoft.com/office/officeart/2005/8/layout/list1"/>
    <dgm:cxn modelId="{913BA27D-D36A-45B6-8C8F-4CF3F8DA1C0C}" type="presParOf" srcId="{DFB0383C-A69F-4B8E-B96F-C59384052C3C}" destId="{1A79BB7B-B88B-47BA-93F5-5F5139CFF376}" srcOrd="0" destOrd="0" presId="urn:microsoft.com/office/officeart/2005/8/layout/list1"/>
    <dgm:cxn modelId="{57D085FF-9F1B-4A3F-963D-61FD7CDC8DD4}" type="presParOf" srcId="{DFB0383C-A69F-4B8E-B96F-C59384052C3C}" destId="{5AC5B7EF-DC03-445B-9399-08781D56F7C9}" srcOrd="1" destOrd="0" presId="urn:microsoft.com/office/officeart/2005/8/layout/list1"/>
    <dgm:cxn modelId="{898A9E2E-8A03-4182-8FCA-DD106A325F9B}" type="presParOf" srcId="{BABF44A2-C664-4141-B0BA-4FD8404B79FE}" destId="{D12F7BB2-E1C9-4B46-96B6-8CA1D8175750}" srcOrd="21" destOrd="0" presId="urn:microsoft.com/office/officeart/2005/8/layout/list1"/>
    <dgm:cxn modelId="{97B5458A-D5AE-4BC0-9E92-75E56F358328}" type="presParOf" srcId="{BABF44A2-C664-4141-B0BA-4FD8404B79FE}" destId="{B1844BA6-E971-4B3C-BA2B-A35945D8D6C1}" srcOrd="22" destOrd="0" presId="urn:microsoft.com/office/officeart/2005/8/layout/list1"/>
    <dgm:cxn modelId="{B68EBB58-D192-4A37-B627-2D1621DF9164}" type="presParOf" srcId="{BABF44A2-C664-4141-B0BA-4FD8404B79FE}" destId="{A6DE4F22-B670-4D73-A84F-9023E39AB6A4}" srcOrd="23" destOrd="0" presId="urn:microsoft.com/office/officeart/2005/8/layout/list1"/>
    <dgm:cxn modelId="{7F564ADB-F3E9-46A7-8076-007CD813848A}" type="presParOf" srcId="{BABF44A2-C664-4141-B0BA-4FD8404B79FE}" destId="{476D9D50-06CE-4486-B475-8552E3CB5E5D}" srcOrd="24" destOrd="0" presId="urn:microsoft.com/office/officeart/2005/8/layout/list1"/>
    <dgm:cxn modelId="{23362C52-2042-4FC5-9410-CF2DFF7A572B}" type="presParOf" srcId="{476D9D50-06CE-4486-B475-8552E3CB5E5D}" destId="{4CB6171C-52BA-4E00-93BE-C5FC81DB7DE1}" srcOrd="0" destOrd="0" presId="urn:microsoft.com/office/officeart/2005/8/layout/list1"/>
    <dgm:cxn modelId="{5710DC86-FD48-4EE5-AA65-17F6588D7F22}" type="presParOf" srcId="{476D9D50-06CE-4486-B475-8552E3CB5E5D}" destId="{37FEC393-A671-4420-B547-68E0D57CD540}" srcOrd="1" destOrd="0" presId="urn:microsoft.com/office/officeart/2005/8/layout/list1"/>
    <dgm:cxn modelId="{95B7A008-795A-4254-AEFB-87D01CC74C42}" type="presParOf" srcId="{BABF44A2-C664-4141-B0BA-4FD8404B79FE}" destId="{8E619312-BCEE-41DB-8F53-8EE894C0F5CA}" srcOrd="25" destOrd="0" presId="urn:microsoft.com/office/officeart/2005/8/layout/list1"/>
    <dgm:cxn modelId="{C9D001D4-2F81-42DB-BB76-AECCDB01EAEA}" type="presParOf" srcId="{BABF44A2-C664-4141-B0BA-4FD8404B79FE}" destId="{2CF3B65C-E8C8-411C-8535-684DB4B6E0B7}" srcOrd="26" destOrd="0" presId="urn:microsoft.com/office/officeart/2005/8/layout/list1"/>
    <dgm:cxn modelId="{79AF794B-D379-410D-8DA1-7CC660424699}" type="presParOf" srcId="{BABF44A2-C664-4141-B0BA-4FD8404B79FE}" destId="{6642FE6A-4BB7-42FA-A1D2-1BB66247BEF3}" srcOrd="27" destOrd="0" presId="urn:microsoft.com/office/officeart/2005/8/layout/list1"/>
    <dgm:cxn modelId="{9E185D15-37F0-4276-BDF8-554FBB0CBF91}" type="presParOf" srcId="{BABF44A2-C664-4141-B0BA-4FD8404B79FE}" destId="{23E277F6-88D3-4C3F-9982-2B74E31A8A11}" srcOrd="28" destOrd="0" presId="urn:microsoft.com/office/officeart/2005/8/layout/list1"/>
    <dgm:cxn modelId="{0D08EC39-EE20-4C60-BA85-9A42B4F8CD41}" type="presParOf" srcId="{23E277F6-88D3-4C3F-9982-2B74E31A8A11}" destId="{FC195AB7-3E7A-4F9A-8B3B-863DC88144A5}" srcOrd="0" destOrd="0" presId="urn:microsoft.com/office/officeart/2005/8/layout/list1"/>
    <dgm:cxn modelId="{F65BACF6-9680-435A-A29E-F729E866A08A}" type="presParOf" srcId="{23E277F6-88D3-4C3F-9982-2B74E31A8A11}" destId="{38DD1A74-8C5D-402C-B6C6-AF5A0237A549}" srcOrd="1" destOrd="0" presId="urn:microsoft.com/office/officeart/2005/8/layout/list1"/>
    <dgm:cxn modelId="{FF1253FF-6F3D-43BA-BABD-EB7BD2C8D858}" type="presParOf" srcId="{BABF44A2-C664-4141-B0BA-4FD8404B79FE}" destId="{028BD156-A430-4DC8-88C5-339C96FF78BA}" srcOrd="29" destOrd="0" presId="urn:microsoft.com/office/officeart/2005/8/layout/list1"/>
    <dgm:cxn modelId="{D93B352B-0321-4B84-9B66-DE63385A22EA}" type="presParOf" srcId="{BABF44A2-C664-4141-B0BA-4FD8404B79FE}" destId="{E6FDC704-F2E1-41F4-8C19-25EFCC95E3E0}"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298F-D371-41E1-BC93-9DE7056C4794}">
      <dsp:nvSpPr>
        <dsp:cNvPr id="0" name=""/>
        <dsp:cNvSpPr/>
      </dsp:nvSpPr>
      <dsp:spPr>
        <a:xfrm>
          <a:off x="0" y="0"/>
          <a:ext cx="6447167"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EDD79-CB46-4169-A318-C5FBBB3655FA}">
      <dsp:nvSpPr>
        <dsp:cNvPr id="0" name=""/>
        <dsp:cNvSpPr/>
      </dsp:nvSpPr>
      <dsp:spPr>
        <a:xfrm>
          <a:off x="0" y="0"/>
          <a:ext cx="1289433" cy="4143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ctr" defTabSz="2889250">
            <a:lnSpc>
              <a:spcPct val="90000"/>
            </a:lnSpc>
            <a:spcBef>
              <a:spcPct val="0"/>
            </a:spcBef>
            <a:spcAft>
              <a:spcPct val="35000"/>
            </a:spcAft>
            <a:buNone/>
          </a:pPr>
          <a:endParaRPr lang="en-US" sz="6500" kern="1200" dirty="0"/>
        </a:p>
        <a:p>
          <a:pPr marL="0" lvl="0" indent="0" algn="ctr" defTabSz="2889250">
            <a:lnSpc>
              <a:spcPct val="90000"/>
            </a:lnSpc>
            <a:spcBef>
              <a:spcPct val="0"/>
            </a:spcBef>
            <a:spcAft>
              <a:spcPct val="35000"/>
            </a:spcAft>
            <a:buNone/>
          </a:pPr>
          <a:endParaRPr lang="en-US" sz="6500" kern="1200" dirty="0"/>
        </a:p>
      </dsp:txBody>
      <dsp:txXfrm>
        <a:off x="0" y="0"/>
        <a:ext cx="1289433" cy="4143792"/>
      </dsp:txXfrm>
    </dsp:sp>
    <dsp:sp modelId="{4C2F5392-F72A-4BAF-BF24-AD8C0CB14C4C}">
      <dsp:nvSpPr>
        <dsp:cNvPr id="0" name=""/>
        <dsp:cNvSpPr/>
      </dsp:nvSpPr>
      <dsp:spPr>
        <a:xfrm>
          <a:off x="1386140" y="64746"/>
          <a:ext cx="5061026" cy="1294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endParaRPr lang="en-US" sz="1800" kern="1200" dirty="0"/>
        </a:p>
      </dsp:txBody>
      <dsp:txXfrm>
        <a:off x="1386140" y="64746"/>
        <a:ext cx="5061026" cy="1294935"/>
      </dsp:txXfrm>
    </dsp:sp>
    <dsp:sp modelId="{EF7D4958-C41D-4DAC-90C9-2264E7FE3B60}">
      <dsp:nvSpPr>
        <dsp:cNvPr id="0" name=""/>
        <dsp:cNvSpPr/>
      </dsp:nvSpPr>
      <dsp:spPr>
        <a:xfrm>
          <a:off x="1289433" y="1359681"/>
          <a:ext cx="5157733"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66A4985F-E6DA-4256-884D-5B611A5251AD}">
      <dsp:nvSpPr>
        <dsp:cNvPr id="0" name=""/>
        <dsp:cNvSpPr/>
      </dsp:nvSpPr>
      <dsp:spPr>
        <a:xfrm>
          <a:off x="1386140" y="1424428"/>
          <a:ext cx="5061026" cy="1294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endParaRPr lang="en-US" sz="1800" kern="1200" dirty="0"/>
        </a:p>
      </dsp:txBody>
      <dsp:txXfrm>
        <a:off x="1386140" y="1424428"/>
        <a:ext cx="5061026" cy="1294935"/>
      </dsp:txXfrm>
    </dsp:sp>
    <dsp:sp modelId="{E4196E40-4CAA-4E97-BC63-5991571D45DD}">
      <dsp:nvSpPr>
        <dsp:cNvPr id="0" name=""/>
        <dsp:cNvSpPr/>
      </dsp:nvSpPr>
      <dsp:spPr>
        <a:xfrm>
          <a:off x="1289433" y="2719363"/>
          <a:ext cx="5157733"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9C34BFA7-B069-48D2-885B-C707164F35F7}">
      <dsp:nvSpPr>
        <dsp:cNvPr id="0" name=""/>
        <dsp:cNvSpPr/>
      </dsp:nvSpPr>
      <dsp:spPr>
        <a:xfrm>
          <a:off x="1386140" y="2784110"/>
          <a:ext cx="5061026" cy="1294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endParaRPr lang="en-US" sz="1800" kern="1200" dirty="0"/>
        </a:p>
      </dsp:txBody>
      <dsp:txXfrm>
        <a:off x="1386140" y="2784110"/>
        <a:ext cx="5061026" cy="1294935"/>
      </dsp:txXfrm>
    </dsp:sp>
    <dsp:sp modelId="{CB707694-2C90-4FBD-ADEB-2E227191AE62}">
      <dsp:nvSpPr>
        <dsp:cNvPr id="0" name=""/>
        <dsp:cNvSpPr/>
      </dsp:nvSpPr>
      <dsp:spPr>
        <a:xfrm>
          <a:off x="1289433" y="4079045"/>
          <a:ext cx="5157733"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00479-E0B1-4472-A2EF-284E4804A765}">
      <dsp:nvSpPr>
        <dsp:cNvPr id="0" name=""/>
        <dsp:cNvSpPr/>
      </dsp:nvSpPr>
      <dsp:spPr>
        <a:xfrm>
          <a:off x="0" y="39769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449562F-804D-4265-8E3F-8B1696794F67}">
      <dsp:nvSpPr>
        <dsp:cNvPr id="0" name=""/>
        <dsp:cNvSpPr/>
      </dsp:nvSpPr>
      <dsp:spPr>
        <a:xfrm>
          <a:off x="308997" y="13201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9. Influence</a:t>
          </a:r>
          <a:endParaRPr lang="en-US" sz="1800" kern="1200" dirty="0">
            <a:solidFill>
              <a:schemeClr val="tx1"/>
            </a:solidFill>
          </a:endParaRPr>
        </a:p>
      </dsp:txBody>
      <dsp:txXfrm>
        <a:off x="334936" y="157951"/>
        <a:ext cx="5495609" cy="479482"/>
      </dsp:txXfrm>
    </dsp:sp>
    <dsp:sp modelId="{9529F002-2EEA-4944-98F0-21C87165EDF0}">
      <dsp:nvSpPr>
        <dsp:cNvPr id="0" name=""/>
        <dsp:cNvSpPr/>
      </dsp:nvSpPr>
      <dsp:spPr>
        <a:xfrm>
          <a:off x="0" y="121417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F6230DC-E26A-4242-9F57-E49B3A6AB7EC}">
      <dsp:nvSpPr>
        <dsp:cNvPr id="0" name=""/>
        <dsp:cNvSpPr/>
      </dsp:nvSpPr>
      <dsp:spPr>
        <a:xfrm>
          <a:off x="308997" y="94849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10. Integrity and Moral Courage</a:t>
          </a:r>
          <a:endParaRPr lang="en-US" sz="1800" kern="1200" dirty="0">
            <a:solidFill>
              <a:schemeClr val="tx1"/>
            </a:solidFill>
          </a:endParaRPr>
        </a:p>
      </dsp:txBody>
      <dsp:txXfrm>
        <a:off x="334936" y="974431"/>
        <a:ext cx="5495609" cy="479482"/>
      </dsp:txXfrm>
    </dsp:sp>
    <dsp:sp modelId="{3878FDE3-728C-4FE4-B1BC-35580E63D5EC}">
      <dsp:nvSpPr>
        <dsp:cNvPr id="0" name=""/>
        <dsp:cNvSpPr/>
      </dsp:nvSpPr>
      <dsp:spPr>
        <a:xfrm>
          <a:off x="0" y="203065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F29BEA9-AA3D-4962-9924-B81D2A0B04ED}">
      <dsp:nvSpPr>
        <dsp:cNvPr id="0" name=""/>
        <dsp:cNvSpPr/>
      </dsp:nvSpPr>
      <dsp:spPr>
        <a:xfrm>
          <a:off x="308997" y="176497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11. Interpersonal Skills</a:t>
          </a:r>
          <a:endParaRPr lang="en-US" sz="1800" kern="1200" dirty="0">
            <a:solidFill>
              <a:schemeClr val="tx1"/>
            </a:solidFill>
          </a:endParaRPr>
        </a:p>
      </dsp:txBody>
      <dsp:txXfrm>
        <a:off x="334936" y="1790911"/>
        <a:ext cx="5495609" cy="479482"/>
      </dsp:txXfrm>
    </dsp:sp>
    <dsp:sp modelId="{94FDBA4B-A8FF-484B-8703-32A4863A5602}">
      <dsp:nvSpPr>
        <dsp:cNvPr id="0" name=""/>
        <dsp:cNvSpPr/>
      </dsp:nvSpPr>
      <dsp:spPr>
        <a:xfrm>
          <a:off x="0" y="284713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FFE70BF-00FB-41D4-B9CC-33E660A615E3}">
      <dsp:nvSpPr>
        <dsp:cNvPr id="0" name=""/>
        <dsp:cNvSpPr/>
      </dsp:nvSpPr>
      <dsp:spPr>
        <a:xfrm>
          <a:off x="308997" y="258145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12. Networking &amp; Relationship Building</a:t>
          </a:r>
          <a:endParaRPr lang="en-US" sz="1800" kern="1200" dirty="0">
            <a:solidFill>
              <a:schemeClr val="tx1"/>
            </a:solidFill>
          </a:endParaRPr>
        </a:p>
      </dsp:txBody>
      <dsp:txXfrm>
        <a:off x="334936" y="2607391"/>
        <a:ext cx="5495609" cy="479482"/>
      </dsp:txXfrm>
    </dsp:sp>
    <dsp:sp modelId="{B1844BA6-E971-4B3C-BA2B-A35945D8D6C1}">
      <dsp:nvSpPr>
        <dsp:cNvPr id="0" name=""/>
        <dsp:cNvSpPr/>
      </dsp:nvSpPr>
      <dsp:spPr>
        <a:xfrm>
          <a:off x="0" y="366361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C5B7EF-DC03-445B-9399-08781D56F7C9}">
      <dsp:nvSpPr>
        <dsp:cNvPr id="0" name=""/>
        <dsp:cNvSpPr/>
      </dsp:nvSpPr>
      <dsp:spPr>
        <a:xfrm>
          <a:off x="308997" y="339793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13. Strategic Thinking</a:t>
          </a:r>
          <a:endParaRPr lang="en-US" sz="1800" kern="1200" dirty="0">
            <a:solidFill>
              <a:schemeClr val="tx1"/>
            </a:solidFill>
          </a:endParaRPr>
        </a:p>
      </dsp:txBody>
      <dsp:txXfrm>
        <a:off x="334936" y="3423871"/>
        <a:ext cx="5495609" cy="479482"/>
      </dsp:txXfrm>
    </dsp:sp>
    <dsp:sp modelId="{2CF3B65C-E8C8-411C-8535-684DB4B6E0B7}">
      <dsp:nvSpPr>
        <dsp:cNvPr id="0" name=""/>
        <dsp:cNvSpPr/>
      </dsp:nvSpPr>
      <dsp:spPr>
        <a:xfrm>
          <a:off x="0" y="448009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7FEC393-A671-4420-B547-68E0D57CD540}">
      <dsp:nvSpPr>
        <dsp:cNvPr id="0" name=""/>
        <dsp:cNvSpPr/>
      </dsp:nvSpPr>
      <dsp:spPr>
        <a:xfrm>
          <a:off x="308997" y="421441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14. Talent Development</a:t>
          </a:r>
          <a:endParaRPr lang="en-US" sz="1800" kern="1200" dirty="0">
            <a:solidFill>
              <a:schemeClr val="tx1"/>
            </a:solidFill>
          </a:endParaRPr>
        </a:p>
      </dsp:txBody>
      <dsp:txXfrm>
        <a:off x="334936" y="4240351"/>
        <a:ext cx="5495609" cy="479482"/>
      </dsp:txXfrm>
    </dsp:sp>
    <dsp:sp modelId="{E6FDC704-F2E1-41F4-8C19-25EFCC95E3E0}">
      <dsp:nvSpPr>
        <dsp:cNvPr id="0" name=""/>
        <dsp:cNvSpPr/>
      </dsp:nvSpPr>
      <dsp:spPr>
        <a:xfrm>
          <a:off x="0" y="5296572"/>
          <a:ext cx="6179950" cy="4536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8DD1A74-8C5D-402C-B6C6-AF5A0237A549}">
      <dsp:nvSpPr>
        <dsp:cNvPr id="0" name=""/>
        <dsp:cNvSpPr/>
      </dsp:nvSpPr>
      <dsp:spPr>
        <a:xfrm>
          <a:off x="308997" y="5030892"/>
          <a:ext cx="5547487" cy="53136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15. Vision</a:t>
          </a:r>
          <a:endParaRPr lang="en-US" sz="1800" kern="1200" dirty="0">
            <a:solidFill>
              <a:schemeClr val="tx1"/>
            </a:solidFill>
          </a:endParaRPr>
        </a:p>
      </dsp:txBody>
      <dsp:txXfrm>
        <a:off x="334936" y="5056831"/>
        <a:ext cx="5495609"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78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638382" y="410188"/>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This process has the potential  to upset some employees who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assumed they would be promoted</a:t>
          </a:r>
          <a:endParaRPr lang="en-US" sz="1800" b="0" kern="1200" dirty="0">
            <a:solidFill>
              <a:schemeClr val="tx1"/>
            </a:solidFill>
          </a:endParaRPr>
        </a:p>
      </dsp:txBody>
      <dsp:txXfrm>
        <a:off x="638382" y="410188"/>
        <a:ext cx="8589721" cy="1019341"/>
      </dsp:txXfrm>
    </dsp:sp>
    <dsp:sp modelId="{EFC9389F-D20A-4D2F-BA7E-CE6D9010D7AD}">
      <dsp:nvSpPr>
        <dsp:cNvPr id="0" name=""/>
        <dsp:cNvSpPr/>
      </dsp:nvSpPr>
      <dsp:spPr>
        <a:xfrm>
          <a:off x="63470" y="344947"/>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72751" y="1789977"/>
          <a:ext cx="8255352"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But the  long-term success of the company depends on moving</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the most qualified  people into your targeted positions</a:t>
          </a:r>
          <a:endParaRPr lang="en-US" sz="1800" b="0" kern="1200" dirty="0">
            <a:solidFill>
              <a:schemeClr val="tx1"/>
            </a:solidFill>
          </a:endParaRPr>
        </a:p>
      </dsp:txBody>
      <dsp:txXfrm>
        <a:off x="972751" y="1789977"/>
        <a:ext cx="8255352" cy="1019341"/>
      </dsp:txXfrm>
    </dsp:sp>
    <dsp:sp modelId="{946466B1-523B-4FB8-A474-95D64B3A83CA}">
      <dsp:nvSpPr>
        <dsp:cNvPr id="0" name=""/>
        <dsp:cNvSpPr/>
      </dsp:nvSpPr>
      <dsp:spPr>
        <a:xfrm>
          <a:off x="397839" y="1724736"/>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638382" y="3169765"/>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So, what’s the smartest way to solve this “people puzzle” and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define the best career paths for your talent pool?</a:t>
          </a:r>
        </a:p>
      </dsp:txBody>
      <dsp:txXfrm>
        <a:off x="638382" y="3169765"/>
        <a:ext cx="8589721" cy="1019341"/>
      </dsp:txXfrm>
    </dsp:sp>
    <dsp:sp modelId="{DA9A2B54-5F51-43C3-A9C3-C9C58BF44020}">
      <dsp:nvSpPr>
        <dsp:cNvPr id="0" name=""/>
        <dsp:cNvSpPr/>
      </dsp:nvSpPr>
      <dsp:spPr>
        <a:xfrm>
          <a:off x="63470" y="3104524"/>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78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638382" y="410188"/>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The second option is to work with a small, elite team to create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an “avatar” of the perfect future leader</a:t>
          </a:r>
          <a:endParaRPr lang="en-US" sz="1800" b="0" kern="1200" dirty="0">
            <a:solidFill>
              <a:schemeClr val="tx1"/>
            </a:solidFill>
          </a:endParaRPr>
        </a:p>
      </dsp:txBody>
      <dsp:txXfrm>
        <a:off x="638382" y="410188"/>
        <a:ext cx="8589721" cy="1019341"/>
      </dsp:txXfrm>
    </dsp:sp>
    <dsp:sp modelId="{EFC9389F-D20A-4D2F-BA7E-CE6D9010D7AD}">
      <dsp:nvSpPr>
        <dsp:cNvPr id="0" name=""/>
        <dsp:cNvSpPr/>
      </dsp:nvSpPr>
      <dsp:spPr>
        <a:xfrm>
          <a:off x="63470" y="344947"/>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72751" y="1789977"/>
          <a:ext cx="8255352"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Identify the ideal  attributes, characteristics, skills, and talents of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the best possible person when your current leader departs</a:t>
          </a:r>
          <a:endParaRPr lang="en-US" sz="1800" b="0" kern="1200" dirty="0">
            <a:solidFill>
              <a:schemeClr val="tx1"/>
            </a:solidFill>
          </a:endParaRPr>
        </a:p>
      </dsp:txBody>
      <dsp:txXfrm>
        <a:off x="972751" y="1789977"/>
        <a:ext cx="8255352" cy="1019341"/>
      </dsp:txXfrm>
    </dsp:sp>
    <dsp:sp modelId="{946466B1-523B-4FB8-A474-95D64B3A83CA}">
      <dsp:nvSpPr>
        <dsp:cNvPr id="0" name=""/>
        <dsp:cNvSpPr/>
      </dsp:nvSpPr>
      <dsp:spPr>
        <a:xfrm>
          <a:off x="397839" y="1724736"/>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638382" y="3169765"/>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This  avatar gives you a more quantitative way to evaluate</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candidates as you compare them with the fictitious gold standard</a:t>
          </a:r>
          <a:endParaRPr lang="en-US" sz="1800" b="0" kern="1200" dirty="0">
            <a:solidFill>
              <a:schemeClr val="tx1"/>
            </a:solidFill>
          </a:endParaRPr>
        </a:p>
      </dsp:txBody>
      <dsp:txXfrm>
        <a:off x="638382" y="3169765"/>
        <a:ext cx="8589721" cy="1019341"/>
      </dsp:txXfrm>
    </dsp:sp>
    <dsp:sp modelId="{DA9A2B54-5F51-43C3-A9C3-C9C58BF44020}">
      <dsp:nvSpPr>
        <dsp:cNvPr id="0" name=""/>
        <dsp:cNvSpPr/>
      </dsp:nvSpPr>
      <dsp:spPr>
        <a:xfrm>
          <a:off x="63470" y="3104524"/>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78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638382" y="410188"/>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Do we always know what our people are doing?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Do we know what they want?</a:t>
          </a:r>
          <a:endParaRPr lang="en-US" sz="1800" b="0" kern="1200" dirty="0">
            <a:solidFill>
              <a:schemeClr val="tx1"/>
            </a:solidFill>
          </a:endParaRPr>
        </a:p>
      </dsp:txBody>
      <dsp:txXfrm>
        <a:off x="638382" y="410188"/>
        <a:ext cx="8589721" cy="1019341"/>
      </dsp:txXfrm>
    </dsp:sp>
    <dsp:sp modelId="{EFC9389F-D20A-4D2F-BA7E-CE6D9010D7AD}">
      <dsp:nvSpPr>
        <dsp:cNvPr id="0" name=""/>
        <dsp:cNvSpPr/>
      </dsp:nvSpPr>
      <dsp:spPr>
        <a:xfrm>
          <a:off x="63470" y="344947"/>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72751" y="1789977"/>
          <a:ext cx="8255352"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If we populate the organization chart based on our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assumptions, we could be wrong</a:t>
          </a:r>
          <a:endParaRPr lang="en-US" sz="1800" b="0" kern="1200" dirty="0">
            <a:solidFill>
              <a:schemeClr val="tx1"/>
            </a:solidFill>
          </a:endParaRPr>
        </a:p>
      </dsp:txBody>
      <dsp:txXfrm>
        <a:off x="972751" y="1789977"/>
        <a:ext cx="8255352" cy="1019341"/>
      </dsp:txXfrm>
    </dsp:sp>
    <dsp:sp modelId="{946466B1-523B-4FB8-A474-95D64B3A83CA}">
      <dsp:nvSpPr>
        <dsp:cNvPr id="0" name=""/>
        <dsp:cNvSpPr/>
      </dsp:nvSpPr>
      <dsp:spPr>
        <a:xfrm>
          <a:off x="397839" y="1724736"/>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638382" y="3169765"/>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We need to know our people and what they want.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That means getting them involved</a:t>
          </a:r>
        </a:p>
      </dsp:txBody>
      <dsp:txXfrm>
        <a:off x="638382" y="3169765"/>
        <a:ext cx="8589721" cy="1019341"/>
      </dsp:txXfrm>
    </dsp:sp>
    <dsp:sp modelId="{DA9A2B54-5F51-43C3-A9C3-C9C58BF44020}">
      <dsp:nvSpPr>
        <dsp:cNvPr id="0" name=""/>
        <dsp:cNvSpPr/>
      </dsp:nvSpPr>
      <dsp:spPr>
        <a:xfrm>
          <a:off x="63470" y="3104524"/>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78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638382" y="410188"/>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To create our talent strategy, we have to get the talent involved</a:t>
          </a:r>
          <a:endParaRPr lang="en-US" sz="1800" b="0" kern="1200" dirty="0">
            <a:solidFill>
              <a:schemeClr val="tx1"/>
            </a:solidFill>
          </a:endParaRPr>
        </a:p>
      </dsp:txBody>
      <dsp:txXfrm>
        <a:off x="638382" y="410188"/>
        <a:ext cx="8589721" cy="1019341"/>
      </dsp:txXfrm>
    </dsp:sp>
    <dsp:sp modelId="{EFC9389F-D20A-4D2F-BA7E-CE6D9010D7AD}">
      <dsp:nvSpPr>
        <dsp:cNvPr id="0" name=""/>
        <dsp:cNvSpPr/>
      </dsp:nvSpPr>
      <dsp:spPr>
        <a:xfrm>
          <a:off x="63470" y="344947"/>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72751" y="1789977"/>
          <a:ext cx="8255352"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We  need to get their ideas so we can understand what they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want and where they want to go within the organization</a:t>
          </a:r>
          <a:endParaRPr lang="en-US" sz="1800" b="0" kern="1200" dirty="0">
            <a:solidFill>
              <a:schemeClr val="tx1"/>
            </a:solidFill>
          </a:endParaRPr>
        </a:p>
      </dsp:txBody>
      <dsp:txXfrm>
        <a:off x="972751" y="1789977"/>
        <a:ext cx="8255352" cy="1019341"/>
      </dsp:txXfrm>
    </dsp:sp>
    <dsp:sp modelId="{946466B1-523B-4FB8-A474-95D64B3A83CA}">
      <dsp:nvSpPr>
        <dsp:cNvPr id="0" name=""/>
        <dsp:cNvSpPr/>
      </dsp:nvSpPr>
      <dsp:spPr>
        <a:xfrm>
          <a:off x="397839" y="1724736"/>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638382" y="3169765"/>
          <a:ext cx="8589721" cy="1019341"/>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13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If you’re using Open Recruitment Model, that means you’ll want to</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engage in succession conversations with every leadership employee  </a:t>
          </a:r>
        </a:p>
      </dsp:txBody>
      <dsp:txXfrm>
        <a:off x="638382" y="3169765"/>
        <a:ext cx="8589721" cy="1019341"/>
      </dsp:txXfrm>
    </dsp:sp>
    <dsp:sp modelId="{DA9A2B54-5F51-43C3-A9C3-C9C58BF44020}">
      <dsp:nvSpPr>
        <dsp:cNvPr id="0" name=""/>
        <dsp:cNvSpPr/>
      </dsp:nvSpPr>
      <dsp:spPr>
        <a:xfrm>
          <a:off x="63470" y="3104524"/>
          <a:ext cx="1149824" cy="114982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95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519549" y="315332"/>
          <a:ext cx="8708383"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At this phase, you’ve gathered the feedback you need to begin</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 developing a fluid version of your organization chart</a:t>
          </a:r>
          <a:endParaRPr lang="en-US" sz="1800" b="0" kern="1200" dirty="0">
            <a:solidFill>
              <a:schemeClr val="tx1"/>
            </a:solidFill>
          </a:endParaRPr>
        </a:p>
      </dsp:txBody>
      <dsp:txXfrm>
        <a:off x="519549" y="315332"/>
        <a:ext cx="8708383" cy="784077"/>
      </dsp:txXfrm>
    </dsp:sp>
    <dsp:sp modelId="{EFC9389F-D20A-4D2F-BA7E-CE6D9010D7AD}">
      <dsp:nvSpPr>
        <dsp:cNvPr id="0" name=""/>
        <dsp:cNvSpPr/>
      </dsp:nvSpPr>
      <dsp:spPr>
        <a:xfrm>
          <a:off x="77327" y="265149"/>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25207" y="1376850"/>
          <a:ext cx="8302725"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Think about the expected career trajectory for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each targeted employee</a:t>
          </a:r>
          <a:endParaRPr lang="en-US" sz="1800" b="0" kern="1200" dirty="0">
            <a:solidFill>
              <a:schemeClr val="tx1"/>
            </a:solidFill>
          </a:endParaRPr>
        </a:p>
      </dsp:txBody>
      <dsp:txXfrm>
        <a:off x="925207" y="1376850"/>
        <a:ext cx="8302725" cy="784077"/>
      </dsp:txXfrm>
    </dsp:sp>
    <dsp:sp modelId="{946466B1-523B-4FB8-A474-95D64B3A83CA}">
      <dsp:nvSpPr>
        <dsp:cNvPr id="0" name=""/>
        <dsp:cNvSpPr/>
      </dsp:nvSpPr>
      <dsp:spPr>
        <a:xfrm>
          <a:off x="482985" y="1326666"/>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925207" y="2438367"/>
          <a:ext cx="8302725"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Then visualize how that flow of talent through the organization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would  impact results over time</a:t>
          </a:r>
          <a:endParaRPr lang="en-US" sz="1800" b="0" kern="1200" dirty="0">
            <a:solidFill>
              <a:schemeClr val="tx1"/>
            </a:solidFill>
          </a:endParaRPr>
        </a:p>
      </dsp:txBody>
      <dsp:txXfrm>
        <a:off x="925207" y="2438367"/>
        <a:ext cx="8302725" cy="784077"/>
      </dsp:txXfrm>
    </dsp:sp>
    <dsp:sp modelId="{DA9A2B54-5F51-43C3-A9C3-C9C58BF44020}">
      <dsp:nvSpPr>
        <dsp:cNvPr id="0" name=""/>
        <dsp:cNvSpPr/>
      </dsp:nvSpPr>
      <dsp:spPr>
        <a:xfrm>
          <a:off x="482985" y="2388184"/>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2FC213F-38E3-4EDF-8633-9478041763E2}">
      <dsp:nvSpPr>
        <dsp:cNvPr id="0" name=""/>
        <dsp:cNvSpPr/>
      </dsp:nvSpPr>
      <dsp:spPr>
        <a:xfrm>
          <a:off x="519549" y="3499885"/>
          <a:ext cx="8708383"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In other words, begin designing talent pathways that will make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sense for the organization and for the employees</a:t>
          </a:r>
          <a:endParaRPr lang="en-US" sz="1800" b="0" kern="1200" dirty="0">
            <a:solidFill>
              <a:schemeClr val="tx1"/>
            </a:solidFill>
          </a:endParaRPr>
        </a:p>
      </dsp:txBody>
      <dsp:txXfrm>
        <a:off x="519549" y="3499885"/>
        <a:ext cx="8708383" cy="784077"/>
      </dsp:txXfrm>
    </dsp:sp>
    <dsp:sp modelId="{B7AD05F6-3611-44DB-B490-C93BAEE707AC}">
      <dsp:nvSpPr>
        <dsp:cNvPr id="0" name=""/>
        <dsp:cNvSpPr/>
      </dsp:nvSpPr>
      <dsp:spPr>
        <a:xfrm>
          <a:off x="77327" y="3449701"/>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298F-D371-41E1-BC93-9DE7056C4794}">
      <dsp:nvSpPr>
        <dsp:cNvPr id="0" name=""/>
        <dsp:cNvSpPr/>
      </dsp:nvSpPr>
      <dsp:spPr>
        <a:xfrm>
          <a:off x="0" y="2686"/>
          <a:ext cx="9020691"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EDD79-CB46-4169-A318-C5FBBB3655FA}">
      <dsp:nvSpPr>
        <dsp:cNvPr id="0" name=""/>
        <dsp:cNvSpPr/>
      </dsp:nvSpPr>
      <dsp:spPr>
        <a:xfrm>
          <a:off x="0" y="2686"/>
          <a:ext cx="1804138" cy="5496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ctr" defTabSz="2889250">
            <a:lnSpc>
              <a:spcPct val="90000"/>
            </a:lnSpc>
            <a:spcBef>
              <a:spcPct val="0"/>
            </a:spcBef>
            <a:spcAft>
              <a:spcPct val="35000"/>
            </a:spcAft>
            <a:buNone/>
          </a:pPr>
          <a:endParaRPr lang="en-US" sz="6500" kern="1200" dirty="0"/>
        </a:p>
        <a:p>
          <a:pPr marL="0" lvl="0" indent="0" algn="ctr" defTabSz="2889250">
            <a:lnSpc>
              <a:spcPct val="90000"/>
            </a:lnSpc>
            <a:spcBef>
              <a:spcPct val="0"/>
            </a:spcBef>
            <a:spcAft>
              <a:spcPct val="35000"/>
            </a:spcAft>
            <a:buNone/>
          </a:pPr>
          <a:endParaRPr lang="en-US" sz="6500" kern="1200" dirty="0"/>
        </a:p>
      </dsp:txBody>
      <dsp:txXfrm>
        <a:off x="0" y="2686"/>
        <a:ext cx="1804138" cy="5496969"/>
      </dsp:txXfrm>
    </dsp:sp>
    <dsp:sp modelId="{4C2F5392-F72A-4BAF-BF24-AD8C0CB14C4C}">
      <dsp:nvSpPr>
        <dsp:cNvPr id="0" name=""/>
        <dsp:cNvSpPr/>
      </dsp:nvSpPr>
      <dsp:spPr>
        <a:xfrm>
          <a:off x="1939448" y="31607"/>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10" dirty="0">
              <a:solidFill>
                <a:srgbClr val="231F20"/>
              </a:solidFill>
              <a:latin typeface="Century Gothic" panose="020B0502020202020204" pitchFamily="34" charset="0"/>
              <a:cs typeface="Calibri"/>
            </a:rPr>
            <a:t>1. Will</a:t>
          </a:r>
          <a:r>
            <a:rPr lang="en-US" sz="1800" kern="1200" spc="-25" dirty="0">
              <a:solidFill>
                <a:srgbClr val="231F20"/>
              </a:solidFill>
              <a:latin typeface="Century Gothic" panose="020B0502020202020204" pitchFamily="34" charset="0"/>
              <a:cs typeface="Calibri"/>
            </a:rPr>
            <a:t> </a:t>
          </a:r>
          <a:r>
            <a:rPr lang="en-US" sz="1800" kern="1200" spc="-5" dirty="0">
              <a:solidFill>
                <a:srgbClr val="231F20"/>
              </a:solidFill>
              <a:latin typeface="Century Gothic" panose="020B0502020202020204" pitchFamily="34" charset="0"/>
              <a:cs typeface="Calibri"/>
            </a:rPr>
            <a:t>the</a:t>
          </a:r>
          <a:r>
            <a:rPr lang="en-US" sz="1800" kern="1200" spc="-20" dirty="0">
              <a:solidFill>
                <a:srgbClr val="231F20"/>
              </a:solidFill>
              <a:latin typeface="Century Gothic" panose="020B0502020202020204" pitchFamily="34" charset="0"/>
              <a:cs typeface="Calibri"/>
            </a:rPr>
            <a:t> </a:t>
          </a:r>
          <a:r>
            <a:rPr lang="en-US" sz="1800" b="1" kern="1200" spc="-5" dirty="0">
              <a:solidFill>
                <a:srgbClr val="231F20"/>
              </a:solidFill>
              <a:latin typeface="Century Gothic" panose="020B0502020202020204" pitchFamily="34" charset="0"/>
              <a:cs typeface="Calibri"/>
            </a:rPr>
            <a:t>new</a:t>
          </a:r>
          <a:r>
            <a:rPr lang="en-US" sz="1800" b="1" kern="1200" spc="-20" dirty="0">
              <a:solidFill>
                <a:srgbClr val="231F20"/>
              </a:solidFill>
              <a:latin typeface="Century Gothic" panose="020B0502020202020204" pitchFamily="34" charset="0"/>
              <a:cs typeface="Calibri"/>
            </a:rPr>
            <a:t> </a:t>
          </a:r>
          <a:r>
            <a:rPr lang="en-US" sz="1800" b="1" kern="1200" spc="60" dirty="0">
              <a:solidFill>
                <a:srgbClr val="231F20"/>
              </a:solidFill>
              <a:latin typeface="Century Gothic" panose="020B0502020202020204" pitchFamily="34" charset="0"/>
              <a:cs typeface="Calibri"/>
            </a:rPr>
            <a:t>CEO</a:t>
          </a:r>
          <a:r>
            <a:rPr lang="en-US" sz="1800" b="1" kern="1200" spc="-25" dirty="0">
              <a:solidFill>
                <a:srgbClr val="231F20"/>
              </a:solidFill>
              <a:latin typeface="Century Gothic" panose="020B0502020202020204" pitchFamily="34" charset="0"/>
              <a:cs typeface="Calibri"/>
            </a:rPr>
            <a:t> </a:t>
          </a:r>
          <a:r>
            <a:rPr lang="en-US" sz="1800" b="1" kern="1200" spc="-10" dirty="0">
              <a:solidFill>
                <a:srgbClr val="231F20"/>
              </a:solidFill>
              <a:latin typeface="Century Gothic" panose="020B0502020202020204" pitchFamily="34" charset="0"/>
              <a:cs typeface="Calibri"/>
            </a:rPr>
            <a:t>take</a:t>
          </a:r>
          <a:r>
            <a:rPr lang="en-US" sz="1800" b="1" kern="1200" spc="-20" dirty="0">
              <a:solidFill>
                <a:srgbClr val="231F20"/>
              </a:solidFill>
              <a:latin typeface="Century Gothic" panose="020B0502020202020204" pitchFamily="34" charset="0"/>
              <a:cs typeface="Calibri"/>
            </a:rPr>
            <a:t> </a:t>
          </a:r>
          <a:r>
            <a:rPr lang="en-US" sz="1800" b="1" kern="1200" spc="-5" dirty="0">
              <a:solidFill>
                <a:srgbClr val="231F20"/>
              </a:solidFill>
              <a:latin typeface="Century Gothic" panose="020B0502020202020204" pitchFamily="34" charset="0"/>
              <a:cs typeface="Calibri"/>
            </a:rPr>
            <a:t>the</a:t>
          </a:r>
          <a:r>
            <a:rPr lang="en-US" sz="1800" b="1" kern="1200" spc="-20" dirty="0">
              <a:solidFill>
                <a:srgbClr val="231F20"/>
              </a:solidFill>
              <a:latin typeface="Century Gothic" panose="020B0502020202020204" pitchFamily="34" charset="0"/>
              <a:cs typeface="Calibri"/>
            </a:rPr>
            <a:t> </a:t>
          </a:r>
          <a:r>
            <a:rPr lang="en-US" sz="1800" b="1" kern="1200" spc="-5" dirty="0">
              <a:solidFill>
                <a:srgbClr val="231F20"/>
              </a:solidFill>
              <a:latin typeface="Century Gothic" panose="020B0502020202020204" pitchFamily="34" charset="0"/>
              <a:cs typeface="Calibri"/>
            </a:rPr>
            <a:t>company</a:t>
          </a:r>
          <a:r>
            <a:rPr lang="en-US" sz="1800" b="1" kern="1200" spc="-20" dirty="0">
              <a:solidFill>
                <a:srgbClr val="231F20"/>
              </a:solidFill>
              <a:latin typeface="Century Gothic" panose="020B0502020202020204" pitchFamily="34" charset="0"/>
              <a:cs typeface="Calibri"/>
            </a:rPr>
            <a:t> </a:t>
          </a:r>
          <a:r>
            <a:rPr lang="en-US" sz="1800" kern="1200" dirty="0">
              <a:solidFill>
                <a:srgbClr val="231F20"/>
              </a:solidFill>
              <a:latin typeface="Century Gothic" panose="020B0502020202020204" pitchFamily="34" charset="0"/>
              <a:cs typeface="Calibri"/>
            </a:rPr>
            <a:t>in</a:t>
          </a:r>
          <a:r>
            <a:rPr lang="en-US" sz="1800" kern="1200" spc="-25" dirty="0">
              <a:solidFill>
                <a:srgbClr val="231F20"/>
              </a:solidFill>
              <a:latin typeface="Century Gothic" panose="020B0502020202020204" pitchFamily="34" charset="0"/>
              <a:cs typeface="Calibri"/>
            </a:rPr>
            <a:t> </a:t>
          </a:r>
          <a:r>
            <a:rPr lang="en-US" sz="1800" kern="1200" spc="-5" dirty="0">
              <a:solidFill>
                <a:srgbClr val="231F20"/>
              </a:solidFill>
              <a:latin typeface="Century Gothic" panose="020B0502020202020204" pitchFamily="34" charset="0"/>
              <a:cs typeface="Calibri"/>
            </a:rPr>
            <a:t>a </a:t>
          </a:r>
          <a:r>
            <a:rPr lang="en-US" sz="1800" kern="1200" spc="-10" dirty="0">
              <a:solidFill>
                <a:srgbClr val="231F20"/>
              </a:solidFill>
              <a:latin typeface="Century Gothic" panose="020B0502020202020204" pitchFamily="34" charset="0"/>
              <a:cs typeface="Calibri"/>
            </a:rPr>
            <a:t>different</a:t>
          </a:r>
          <a:r>
            <a:rPr lang="en-US" sz="1800" kern="1200" spc="-20" dirty="0">
              <a:solidFill>
                <a:srgbClr val="231F20"/>
              </a:solidFill>
              <a:latin typeface="Century Gothic" panose="020B0502020202020204" pitchFamily="34" charset="0"/>
              <a:cs typeface="Calibri"/>
            </a:rPr>
            <a:t> </a:t>
          </a:r>
          <a:r>
            <a:rPr lang="en-US" sz="1800" kern="1200" spc="-5" dirty="0">
              <a:solidFill>
                <a:srgbClr val="231F20"/>
              </a:solidFill>
              <a:latin typeface="Century Gothic" panose="020B0502020202020204" pitchFamily="34" charset="0"/>
              <a:cs typeface="Calibri"/>
            </a:rPr>
            <a:t>direction</a:t>
          </a:r>
          <a:r>
            <a:rPr lang="en-US" sz="1800" kern="1200" spc="-20" dirty="0">
              <a:solidFill>
                <a:srgbClr val="231F20"/>
              </a:solidFill>
              <a:latin typeface="Century Gothic" panose="020B0502020202020204" pitchFamily="34" charset="0"/>
              <a:cs typeface="Calibri"/>
            </a:rPr>
            <a:t>               </a:t>
          </a:r>
          <a:r>
            <a:rPr lang="en-US" sz="1800" kern="1200" dirty="0">
              <a:solidFill>
                <a:srgbClr val="231F20"/>
              </a:solidFill>
              <a:latin typeface="Century Gothic" panose="020B0502020202020204" pitchFamily="34" charset="0"/>
              <a:cs typeface="Calibri"/>
            </a:rPr>
            <a:t>and </a:t>
          </a:r>
          <a:r>
            <a:rPr lang="en-US" sz="1800" kern="1200" spc="-15" dirty="0">
              <a:solidFill>
                <a:srgbClr val="231F20"/>
              </a:solidFill>
              <a:latin typeface="Century Gothic" panose="020B0502020202020204" pitchFamily="34" charset="0"/>
              <a:cs typeface="Calibri"/>
            </a:rPr>
            <a:t>eliminate </a:t>
          </a:r>
          <a:r>
            <a:rPr lang="en-US" sz="1800" kern="1200" spc="-5" dirty="0">
              <a:solidFill>
                <a:srgbClr val="231F20"/>
              </a:solidFill>
              <a:latin typeface="Century Gothic" panose="020B0502020202020204" pitchFamily="34" charset="0"/>
              <a:cs typeface="Calibri"/>
            </a:rPr>
            <a:t>our</a:t>
          </a:r>
          <a:r>
            <a:rPr lang="en-US" sz="1800" kern="1200" spc="-40" dirty="0">
              <a:solidFill>
                <a:srgbClr val="231F20"/>
              </a:solidFill>
              <a:latin typeface="Century Gothic" panose="020B0502020202020204" pitchFamily="34" charset="0"/>
              <a:cs typeface="Calibri"/>
            </a:rPr>
            <a:t> </a:t>
          </a:r>
          <a:r>
            <a:rPr lang="en-US" sz="1800" kern="1200" spc="-25" dirty="0">
              <a:solidFill>
                <a:srgbClr val="231F20"/>
              </a:solidFill>
              <a:latin typeface="Century Gothic" panose="020B0502020202020204" pitchFamily="34" charset="0"/>
              <a:cs typeface="Calibri"/>
            </a:rPr>
            <a:t>division?</a:t>
          </a:r>
          <a:endParaRPr lang="en-US" sz="1800" kern="1200" dirty="0"/>
        </a:p>
      </dsp:txBody>
      <dsp:txXfrm>
        <a:off x="1939448" y="31607"/>
        <a:ext cx="7081242" cy="578416"/>
      </dsp:txXfrm>
    </dsp:sp>
    <dsp:sp modelId="{EF7D4958-C41D-4DAC-90C9-2264E7FE3B60}">
      <dsp:nvSpPr>
        <dsp:cNvPr id="0" name=""/>
        <dsp:cNvSpPr/>
      </dsp:nvSpPr>
      <dsp:spPr>
        <a:xfrm>
          <a:off x="1804138" y="610023"/>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66A4985F-E6DA-4256-884D-5B611A5251AD}">
      <dsp:nvSpPr>
        <dsp:cNvPr id="0" name=""/>
        <dsp:cNvSpPr/>
      </dsp:nvSpPr>
      <dsp:spPr>
        <a:xfrm>
          <a:off x="1939448" y="638944"/>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30" dirty="0">
              <a:solidFill>
                <a:srgbClr val="231F20"/>
              </a:solidFill>
              <a:latin typeface="Century Gothic" panose="020B0502020202020204" pitchFamily="34" charset="0"/>
              <a:cs typeface="Calibri"/>
            </a:rPr>
            <a:t>2. If </a:t>
          </a:r>
          <a:r>
            <a:rPr lang="en-US" sz="1800" kern="1200" spc="-5" dirty="0">
              <a:solidFill>
                <a:srgbClr val="231F20"/>
              </a:solidFill>
              <a:latin typeface="Century Gothic" panose="020B0502020202020204" pitchFamily="34" charset="0"/>
              <a:cs typeface="Calibri"/>
            </a:rPr>
            <a:t>the </a:t>
          </a:r>
          <a:r>
            <a:rPr lang="en-US" sz="1800" kern="1200" spc="-10" dirty="0">
              <a:solidFill>
                <a:srgbClr val="231F20"/>
              </a:solidFill>
              <a:latin typeface="Century Gothic" panose="020B0502020202020204" pitchFamily="34" charset="0"/>
              <a:cs typeface="Calibri"/>
            </a:rPr>
            <a:t>owner retires </a:t>
          </a:r>
          <a:r>
            <a:rPr lang="en-US" sz="1800" kern="1200" spc="-5" dirty="0">
              <a:solidFill>
                <a:srgbClr val="231F20"/>
              </a:solidFill>
              <a:latin typeface="Century Gothic" panose="020B0502020202020204" pitchFamily="34" charset="0"/>
              <a:cs typeface="Calibri"/>
            </a:rPr>
            <a:t>or </a:t>
          </a:r>
          <a:r>
            <a:rPr lang="en-US" sz="1800" kern="1200" spc="-15" dirty="0">
              <a:solidFill>
                <a:srgbClr val="231F20"/>
              </a:solidFill>
              <a:latin typeface="Century Gothic" panose="020B0502020202020204" pitchFamily="34" charset="0"/>
              <a:cs typeface="Calibri"/>
            </a:rPr>
            <a:t>leaves, will </a:t>
          </a:r>
          <a:r>
            <a:rPr lang="en-US" sz="1800" b="1" kern="1200" spc="-5" dirty="0">
              <a:solidFill>
                <a:srgbClr val="231F20"/>
              </a:solidFill>
              <a:latin typeface="Century Gothic" panose="020B0502020202020204" pitchFamily="34" charset="0"/>
              <a:cs typeface="Calibri"/>
            </a:rPr>
            <a:t>the company </a:t>
          </a:r>
          <a:r>
            <a:rPr lang="en-US" sz="1800" b="1" kern="1200" dirty="0">
              <a:solidFill>
                <a:srgbClr val="231F20"/>
              </a:solidFill>
              <a:latin typeface="Century Gothic" panose="020B0502020202020204" pitchFamily="34" charset="0"/>
              <a:cs typeface="Calibri"/>
            </a:rPr>
            <a:t>shut its</a:t>
          </a:r>
          <a:r>
            <a:rPr lang="en-US" sz="1800" b="1" kern="1200" spc="-145" dirty="0">
              <a:solidFill>
                <a:srgbClr val="231F20"/>
              </a:solidFill>
              <a:latin typeface="Century Gothic" panose="020B0502020202020204" pitchFamily="34" charset="0"/>
              <a:cs typeface="Calibri"/>
            </a:rPr>
            <a:t> </a:t>
          </a:r>
          <a:r>
            <a:rPr lang="en-US" sz="1800" b="1" kern="1200" spc="-30" dirty="0">
              <a:solidFill>
                <a:srgbClr val="231F20"/>
              </a:solidFill>
              <a:latin typeface="Century Gothic" panose="020B0502020202020204" pitchFamily="34" charset="0"/>
              <a:cs typeface="Calibri"/>
            </a:rPr>
            <a:t>doors</a:t>
          </a:r>
          <a:r>
            <a:rPr lang="en-US" sz="1800" kern="1200" spc="-30" dirty="0">
              <a:solidFill>
                <a:srgbClr val="231F20"/>
              </a:solidFill>
              <a:latin typeface="Century Gothic" panose="020B0502020202020204" pitchFamily="34" charset="0"/>
              <a:cs typeface="Calibri"/>
            </a:rPr>
            <a:t>?</a:t>
          </a:r>
          <a:endParaRPr lang="en-US" sz="1800" kern="1200" dirty="0"/>
        </a:p>
      </dsp:txBody>
      <dsp:txXfrm>
        <a:off x="1939448" y="638944"/>
        <a:ext cx="7081242" cy="578416"/>
      </dsp:txXfrm>
    </dsp:sp>
    <dsp:sp modelId="{E4196E40-4CAA-4E97-BC63-5991571D45DD}">
      <dsp:nvSpPr>
        <dsp:cNvPr id="0" name=""/>
        <dsp:cNvSpPr/>
      </dsp:nvSpPr>
      <dsp:spPr>
        <a:xfrm>
          <a:off x="1804138" y="1217361"/>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9C34BFA7-B069-48D2-885B-C707164F35F7}">
      <dsp:nvSpPr>
        <dsp:cNvPr id="0" name=""/>
        <dsp:cNvSpPr/>
      </dsp:nvSpPr>
      <dsp:spPr>
        <a:xfrm>
          <a:off x="1939448" y="1246282"/>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10" dirty="0">
              <a:solidFill>
                <a:srgbClr val="231F20"/>
              </a:solidFill>
              <a:latin typeface="Century Gothic" panose="020B0502020202020204" pitchFamily="34" charset="0"/>
              <a:cs typeface="Calibri"/>
            </a:rPr>
            <a:t>3. Will </a:t>
          </a:r>
          <a:r>
            <a:rPr lang="en-US" sz="1800" kern="1200" spc="15" dirty="0">
              <a:solidFill>
                <a:srgbClr val="231F20"/>
              </a:solidFill>
              <a:latin typeface="Century Gothic" panose="020B0502020202020204" pitchFamily="34" charset="0"/>
              <a:cs typeface="Calibri"/>
            </a:rPr>
            <a:t>I </a:t>
          </a:r>
          <a:r>
            <a:rPr lang="en-US" sz="1800" kern="1200" spc="-5" dirty="0">
              <a:solidFill>
                <a:srgbClr val="231F20"/>
              </a:solidFill>
              <a:latin typeface="Century Gothic" panose="020B0502020202020204" pitchFamily="34" charset="0"/>
              <a:cs typeface="Calibri"/>
            </a:rPr>
            <a:t>still </a:t>
          </a:r>
          <a:r>
            <a:rPr lang="en-US" sz="1800" b="1" kern="1200" spc="-5" dirty="0">
              <a:solidFill>
                <a:srgbClr val="231F20"/>
              </a:solidFill>
              <a:latin typeface="Century Gothic" panose="020B0502020202020204" pitchFamily="34" charset="0"/>
              <a:cs typeface="Calibri"/>
            </a:rPr>
            <a:t>have a</a:t>
          </a:r>
          <a:r>
            <a:rPr lang="en-US" sz="1800" b="1" kern="1200" spc="-125" dirty="0">
              <a:solidFill>
                <a:srgbClr val="231F20"/>
              </a:solidFill>
              <a:latin typeface="Century Gothic" panose="020B0502020202020204" pitchFamily="34" charset="0"/>
              <a:cs typeface="Calibri"/>
            </a:rPr>
            <a:t> </a:t>
          </a:r>
          <a:r>
            <a:rPr lang="en-US" sz="1800" b="1" kern="1200" spc="-40" dirty="0">
              <a:solidFill>
                <a:srgbClr val="231F20"/>
              </a:solidFill>
              <a:latin typeface="Century Gothic" panose="020B0502020202020204" pitchFamily="34" charset="0"/>
              <a:cs typeface="Calibri"/>
            </a:rPr>
            <a:t>job</a:t>
          </a:r>
          <a:r>
            <a:rPr lang="en-US" sz="1800" kern="1200" spc="-40" dirty="0">
              <a:solidFill>
                <a:srgbClr val="231F20"/>
              </a:solidFill>
              <a:latin typeface="Century Gothic" panose="020B0502020202020204" pitchFamily="34" charset="0"/>
              <a:cs typeface="Calibri"/>
            </a:rPr>
            <a:t>?</a:t>
          </a:r>
          <a:endParaRPr lang="en-US" sz="1800" kern="1200" dirty="0"/>
        </a:p>
      </dsp:txBody>
      <dsp:txXfrm>
        <a:off x="1939448" y="1246282"/>
        <a:ext cx="7081242" cy="578416"/>
      </dsp:txXfrm>
    </dsp:sp>
    <dsp:sp modelId="{CB707694-2C90-4FBD-ADEB-2E227191AE62}">
      <dsp:nvSpPr>
        <dsp:cNvPr id="0" name=""/>
        <dsp:cNvSpPr/>
      </dsp:nvSpPr>
      <dsp:spPr>
        <a:xfrm>
          <a:off x="1804138" y="1824698"/>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1051CFA2-4152-4351-86E2-A266414E7098}">
      <dsp:nvSpPr>
        <dsp:cNvPr id="0" name=""/>
        <dsp:cNvSpPr/>
      </dsp:nvSpPr>
      <dsp:spPr>
        <a:xfrm>
          <a:off x="1939448" y="1853619"/>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30" dirty="0">
              <a:solidFill>
                <a:srgbClr val="231F20"/>
              </a:solidFill>
              <a:latin typeface="Century Gothic" panose="020B0502020202020204" pitchFamily="34" charset="0"/>
              <a:cs typeface="Calibri"/>
            </a:rPr>
            <a:t>4. If </a:t>
          </a:r>
          <a:r>
            <a:rPr lang="en-US" sz="1800" kern="1200" spc="-5" dirty="0">
              <a:solidFill>
                <a:srgbClr val="231F20"/>
              </a:solidFill>
              <a:latin typeface="Century Gothic" panose="020B0502020202020204" pitchFamily="34" charset="0"/>
              <a:cs typeface="Calibri"/>
            </a:rPr>
            <a:t>my </a:t>
          </a:r>
          <a:r>
            <a:rPr lang="en-US" sz="1800" b="1" kern="1200" spc="-5" dirty="0">
              <a:solidFill>
                <a:srgbClr val="231F20"/>
              </a:solidFill>
              <a:latin typeface="Century Gothic" panose="020B0502020202020204" pitchFamily="34" charset="0"/>
              <a:cs typeface="Calibri"/>
            </a:rPr>
            <a:t>boss </a:t>
          </a:r>
          <a:r>
            <a:rPr lang="en-US" sz="1800" b="1" kern="1200" spc="-10" dirty="0">
              <a:solidFill>
                <a:srgbClr val="231F20"/>
              </a:solidFill>
              <a:latin typeface="Century Gothic" panose="020B0502020202020204" pitchFamily="34" charset="0"/>
              <a:cs typeface="Calibri"/>
            </a:rPr>
            <a:t>moves to another department</a:t>
          </a:r>
          <a:r>
            <a:rPr lang="en-US" sz="1800" kern="1200" spc="-10" dirty="0">
              <a:solidFill>
                <a:srgbClr val="231F20"/>
              </a:solidFill>
              <a:latin typeface="Century Gothic" panose="020B0502020202020204" pitchFamily="34" charset="0"/>
              <a:cs typeface="Calibri"/>
            </a:rPr>
            <a:t>, </a:t>
          </a:r>
          <a:r>
            <a:rPr lang="en-US" sz="1800" kern="1200" dirty="0">
              <a:solidFill>
                <a:srgbClr val="231F20"/>
              </a:solidFill>
              <a:latin typeface="Century Gothic" panose="020B0502020202020204" pitchFamily="34" charset="0"/>
              <a:cs typeface="Calibri"/>
            </a:rPr>
            <a:t>who </a:t>
          </a:r>
          <a:r>
            <a:rPr lang="en-US" sz="1800" kern="1200" spc="-15" dirty="0">
              <a:solidFill>
                <a:srgbClr val="231F20"/>
              </a:solidFill>
              <a:latin typeface="Century Gothic" panose="020B0502020202020204" pitchFamily="34" charset="0"/>
              <a:cs typeface="Calibri"/>
            </a:rPr>
            <a:t>will </a:t>
          </a:r>
          <a:r>
            <a:rPr lang="en-US" sz="1800" kern="1200" spc="15" dirty="0">
              <a:solidFill>
                <a:srgbClr val="231F20"/>
              </a:solidFill>
              <a:latin typeface="Century Gothic" panose="020B0502020202020204" pitchFamily="34" charset="0"/>
              <a:cs typeface="Calibri"/>
            </a:rPr>
            <a:t>I</a:t>
          </a:r>
          <a:r>
            <a:rPr lang="en-US" sz="1800" kern="1200" spc="-160" dirty="0">
              <a:solidFill>
                <a:srgbClr val="231F20"/>
              </a:solidFill>
              <a:latin typeface="Century Gothic" panose="020B0502020202020204" pitchFamily="34" charset="0"/>
              <a:cs typeface="Calibri"/>
            </a:rPr>
            <a:t> </a:t>
          </a:r>
          <a:r>
            <a:rPr lang="en-US" sz="1800" kern="1200" spc="-5" dirty="0">
              <a:solidFill>
                <a:srgbClr val="231F20"/>
              </a:solidFill>
              <a:latin typeface="Century Gothic" panose="020B0502020202020204" pitchFamily="34" charset="0"/>
              <a:cs typeface="Calibri"/>
            </a:rPr>
            <a:t>report </a:t>
          </a:r>
          <a:r>
            <a:rPr lang="en-US" sz="1800" kern="1200" spc="-50" dirty="0">
              <a:solidFill>
                <a:srgbClr val="231F20"/>
              </a:solidFill>
              <a:latin typeface="Century Gothic" panose="020B0502020202020204" pitchFamily="34" charset="0"/>
              <a:cs typeface="Calibri"/>
            </a:rPr>
            <a:t>to?</a:t>
          </a:r>
          <a:endParaRPr lang="en-US" sz="1800" kern="1200" dirty="0"/>
        </a:p>
      </dsp:txBody>
      <dsp:txXfrm>
        <a:off x="1939448" y="1853619"/>
        <a:ext cx="7081242" cy="578416"/>
      </dsp:txXfrm>
    </dsp:sp>
    <dsp:sp modelId="{66B1864A-2DCB-43B8-9706-677F8F3DA4D6}">
      <dsp:nvSpPr>
        <dsp:cNvPr id="0" name=""/>
        <dsp:cNvSpPr/>
      </dsp:nvSpPr>
      <dsp:spPr>
        <a:xfrm>
          <a:off x="1804138" y="2432035"/>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5E95C0A8-EED3-4708-A8E7-5B94CCE9EE5A}">
      <dsp:nvSpPr>
        <dsp:cNvPr id="0" name=""/>
        <dsp:cNvSpPr/>
      </dsp:nvSpPr>
      <dsp:spPr>
        <a:xfrm>
          <a:off x="1939448" y="2460956"/>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10" dirty="0">
              <a:solidFill>
                <a:srgbClr val="231F20"/>
              </a:solidFill>
              <a:latin typeface="Century Gothic" panose="020B0502020202020204" pitchFamily="34" charset="0"/>
              <a:cs typeface="Calibri"/>
            </a:rPr>
            <a:t>5. How </a:t>
          </a:r>
          <a:r>
            <a:rPr lang="en-US" sz="1800" kern="1200" spc="-15" dirty="0">
              <a:solidFill>
                <a:srgbClr val="231F20"/>
              </a:solidFill>
              <a:latin typeface="Century Gothic" panose="020B0502020202020204" pitchFamily="34" charset="0"/>
              <a:cs typeface="Calibri"/>
            </a:rPr>
            <a:t>will </a:t>
          </a:r>
          <a:r>
            <a:rPr lang="en-US" sz="1800" kern="1200" spc="-5" dirty="0">
              <a:solidFill>
                <a:srgbClr val="231F20"/>
              </a:solidFill>
              <a:latin typeface="Century Gothic" panose="020B0502020202020204" pitchFamily="34" charset="0"/>
              <a:cs typeface="Calibri"/>
            </a:rPr>
            <a:t>that </a:t>
          </a:r>
          <a:r>
            <a:rPr lang="en-US" sz="1800" b="1" kern="1200" dirty="0">
              <a:solidFill>
                <a:srgbClr val="231F20"/>
              </a:solidFill>
              <a:latin typeface="Century Gothic" panose="020B0502020202020204" pitchFamily="34" charset="0"/>
              <a:cs typeface="Calibri"/>
            </a:rPr>
            <a:t>affect </a:t>
          </a:r>
          <a:r>
            <a:rPr lang="en-US" sz="1800" b="1" kern="1200" spc="-5" dirty="0">
              <a:solidFill>
                <a:srgbClr val="231F20"/>
              </a:solidFill>
              <a:latin typeface="Century Gothic" panose="020B0502020202020204" pitchFamily="34" charset="0"/>
              <a:cs typeface="Calibri"/>
            </a:rPr>
            <a:t>my </a:t>
          </a:r>
          <a:r>
            <a:rPr lang="en-US" sz="1800" b="1" kern="1200" spc="-10" dirty="0">
              <a:solidFill>
                <a:srgbClr val="231F20"/>
              </a:solidFill>
              <a:latin typeface="Century Gothic" panose="020B0502020202020204" pitchFamily="34" charset="0"/>
              <a:cs typeface="Calibri"/>
            </a:rPr>
            <a:t>annual review </a:t>
          </a:r>
          <a:r>
            <a:rPr lang="en-US" sz="1800" b="1" kern="1200" dirty="0">
              <a:solidFill>
                <a:srgbClr val="231F20"/>
              </a:solidFill>
              <a:latin typeface="Century Gothic" panose="020B0502020202020204" pitchFamily="34" charset="0"/>
              <a:cs typeface="Calibri"/>
            </a:rPr>
            <a:t>and </a:t>
          </a:r>
          <a:r>
            <a:rPr lang="en-US" sz="1800" b="1" kern="1200" spc="-5" dirty="0">
              <a:solidFill>
                <a:srgbClr val="231F20"/>
              </a:solidFill>
              <a:latin typeface="Century Gothic" panose="020B0502020202020204" pitchFamily="34" charset="0"/>
              <a:cs typeface="Calibri"/>
            </a:rPr>
            <a:t>my</a:t>
          </a:r>
          <a:r>
            <a:rPr lang="en-US" sz="1800" b="1" kern="1200" spc="-170" dirty="0">
              <a:solidFill>
                <a:srgbClr val="231F20"/>
              </a:solidFill>
              <a:latin typeface="Century Gothic" panose="020B0502020202020204" pitchFamily="34" charset="0"/>
              <a:cs typeface="Calibri"/>
            </a:rPr>
            <a:t> </a:t>
          </a:r>
          <a:r>
            <a:rPr lang="en-US" sz="1800" b="1" kern="1200" spc="-25" dirty="0">
              <a:solidFill>
                <a:srgbClr val="231F20"/>
              </a:solidFill>
              <a:latin typeface="Century Gothic" panose="020B0502020202020204" pitchFamily="34" charset="0"/>
              <a:cs typeface="Calibri"/>
            </a:rPr>
            <a:t>bonus</a:t>
          </a:r>
          <a:r>
            <a:rPr lang="en-US" sz="1800" kern="1200" spc="-25" dirty="0">
              <a:solidFill>
                <a:srgbClr val="231F20"/>
              </a:solidFill>
              <a:latin typeface="Century Gothic" panose="020B0502020202020204" pitchFamily="34" charset="0"/>
              <a:cs typeface="Calibri"/>
            </a:rPr>
            <a:t>?</a:t>
          </a:r>
          <a:endParaRPr lang="en-US" sz="1800" kern="1200" dirty="0"/>
        </a:p>
      </dsp:txBody>
      <dsp:txXfrm>
        <a:off x="1939448" y="2460956"/>
        <a:ext cx="7081242" cy="578416"/>
      </dsp:txXfrm>
    </dsp:sp>
    <dsp:sp modelId="{D90BD986-0107-481E-A337-57DB748DE504}">
      <dsp:nvSpPr>
        <dsp:cNvPr id="0" name=""/>
        <dsp:cNvSpPr/>
      </dsp:nvSpPr>
      <dsp:spPr>
        <a:xfrm>
          <a:off x="1804138" y="3039373"/>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30994D5-07E9-4A44-9F13-39A72F09FB81}">
      <dsp:nvSpPr>
        <dsp:cNvPr id="0" name=""/>
        <dsp:cNvSpPr/>
      </dsp:nvSpPr>
      <dsp:spPr>
        <a:xfrm>
          <a:off x="1939448" y="3068294"/>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35" dirty="0">
              <a:solidFill>
                <a:srgbClr val="231F20"/>
              </a:solidFill>
              <a:latin typeface="Century Gothic" panose="020B0502020202020204" pitchFamily="34" charset="0"/>
              <a:cs typeface="Calibri"/>
            </a:rPr>
            <a:t>6. Are </a:t>
          </a:r>
          <a:r>
            <a:rPr lang="en-US" sz="1800" kern="1200" spc="-10" dirty="0">
              <a:solidFill>
                <a:srgbClr val="231F20"/>
              </a:solidFill>
              <a:latin typeface="Century Gothic" panose="020B0502020202020204" pitchFamily="34" charset="0"/>
              <a:cs typeface="Calibri"/>
            </a:rPr>
            <a:t>there </a:t>
          </a:r>
          <a:r>
            <a:rPr lang="en-US" sz="1800" b="1" kern="1200" dirty="0">
              <a:solidFill>
                <a:srgbClr val="231F20"/>
              </a:solidFill>
              <a:latin typeface="Century Gothic" panose="020B0502020202020204" pitchFamily="34" charset="0"/>
              <a:cs typeface="Calibri"/>
            </a:rPr>
            <a:t>any </a:t>
          </a:r>
          <a:r>
            <a:rPr lang="en-US" sz="1800" b="1" kern="1200" spc="-20" dirty="0">
              <a:solidFill>
                <a:srgbClr val="231F20"/>
              </a:solidFill>
              <a:latin typeface="Century Gothic" panose="020B0502020202020204" pitchFamily="34" charset="0"/>
              <a:cs typeface="Calibri"/>
            </a:rPr>
            <a:t>legitimate </a:t>
          </a:r>
          <a:r>
            <a:rPr lang="en-US" sz="1800" b="1" kern="1200" spc="-5" dirty="0">
              <a:solidFill>
                <a:srgbClr val="231F20"/>
              </a:solidFill>
              <a:latin typeface="Century Gothic" panose="020B0502020202020204" pitchFamily="34" charset="0"/>
              <a:cs typeface="Calibri"/>
            </a:rPr>
            <a:t>opportunities </a:t>
          </a:r>
          <a:r>
            <a:rPr lang="en-US" sz="1800" kern="1200" spc="-10" dirty="0">
              <a:solidFill>
                <a:srgbClr val="231F20"/>
              </a:solidFill>
              <a:latin typeface="Century Gothic" panose="020B0502020202020204" pitchFamily="34" charset="0"/>
              <a:cs typeface="Calibri"/>
            </a:rPr>
            <a:t>for </a:t>
          </a:r>
          <a:r>
            <a:rPr lang="en-US" sz="1800" kern="1200" spc="-5" dirty="0">
              <a:solidFill>
                <a:srgbClr val="231F20"/>
              </a:solidFill>
              <a:latin typeface="Century Gothic" panose="020B0502020202020204" pitchFamily="34" charset="0"/>
              <a:cs typeface="Calibri"/>
            </a:rPr>
            <a:t>advancement</a:t>
          </a:r>
          <a:r>
            <a:rPr lang="en-US" sz="1800" kern="1200" spc="-80" dirty="0">
              <a:solidFill>
                <a:srgbClr val="231F20"/>
              </a:solidFill>
              <a:latin typeface="Century Gothic" panose="020B0502020202020204" pitchFamily="34" charset="0"/>
              <a:cs typeface="Calibri"/>
            </a:rPr>
            <a:t> </a:t>
          </a:r>
          <a:r>
            <a:rPr lang="en-US" sz="1800" kern="1200" spc="-35" dirty="0">
              <a:solidFill>
                <a:srgbClr val="231F20"/>
              </a:solidFill>
              <a:latin typeface="Century Gothic" panose="020B0502020202020204" pitchFamily="34" charset="0"/>
              <a:cs typeface="Calibri"/>
            </a:rPr>
            <a:t>here?</a:t>
          </a:r>
          <a:r>
            <a:rPr lang="en-US" sz="1800" kern="1200" dirty="0">
              <a:latin typeface="Century Gothic" panose="020B0502020202020204" pitchFamily="34" charset="0"/>
            </a:rPr>
            <a:t>	</a:t>
          </a:r>
          <a:endParaRPr lang="en-US" sz="1800" kern="1200" dirty="0"/>
        </a:p>
      </dsp:txBody>
      <dsp:txXfrm>
        <a:off x="1939448" y="3068294"/>
        <a:ext cx="7081242" cy="578416"/>
      </dsp:txXfrm>
    </dsp:sp>
    <dsp:sp modelId="{272C8B0B-165E-40A8-BB2F-778897CD85FE}">
      <dsp:nvSpPr>
        <dsp:cNvPr id="0" name=""/>
        <dsp:cNvSpPr/>
      </dsp:nvSpPr>
      <dsp:spPr>
        <a:xfrm>
          <a:off x="1804138" y="3646710"/>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53222D30-AC01-43F3-939F-B502EDE73123}">
      <dsp:nvSpPr>
        <dsp:cNvPr id="0" name=""/>
        <dsp:cNvSpPr/>
      </dsp:nvSpPr>
      <dsp:spPr>
        <a:xfrm>
          <a:off x="1939448" y="3675631"/>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10" dirty="0">
              <a:solidFill>
                <a:srgbClr val="231F20"/>
              </a:solidFill>
              <a:latin typeface="Century Gothic" panose="020B0502020202020204" pitchFamily="34" charset="0"/>
              <a:cs typeface="Calibri"/>
            </a:rPr>
            <a:t>7. How</a:t>
          </a:r>
          <a:r>
            <a:rPr lang="en-US" sz="1800" kern="1200" spc="-25" dirty="0">
              <a:solidFill>
                <a:srgbClr val="231F20"/>
              </a:solidFill>
              <a:latin typeface="Century Gothic" panose="020B0502020202020204" pitchFamily="34" charset="0"/>
              <a:cs typeface="Calibri"/>
            </a:rPr>
            <a:t> </a:t>
          </a:r>
          <a:r>
            <a:rPr lang="en-US" sz="1800" b="1" kern="1200" spc="-15" dirty="0">
              <a:solidFill>
                <a:srgbClr val="231F20"/>
              </a:solidFill>
              <a:latin typeface="Century Gothic" panose="020B0502020202020204" pitchFamily="34" charset="0"/>
              <a:cs typeface="Calibri"/>
            </a:rPr>
            <a:t>long</a:t>
          </a:r>
          <a:r>
            <a:rPr lang="en-US" sz="1800" b="1" kern="1200" spc="-25" dirty="0">
              <a:solidFill>
                <a:srgbClr val="231F20"/>
              </a:solidFill>
              <a:latin typeface="Century Gothic" panose="020B0502020202020204" pitchFamily="34" charset="0"/>
              <a:cs typeface="Calibri"/>
            </a:rPr>
            <a:t> </a:t>
          </a:r>
          <a:r>
            <a:rPr lang="en-US" sz="1800" b="1" kern="1200" spc="-10" dirty="0">
              <a:solidFill>
                <a:srgbClr val="231F20"/>
              </a:solidFill>
              <a:latin typeface="Century Gothic" panose="020B0502020202020204" pitchFamily="34" charset="0"/>
              <a:cs typeface="Calibri"/>
            </a:rPr>
            <a:t>am</a:t>
          </a:r>
          <a:r>
            <a:rPr lang="en-US" sz="1800" b="1" kern="1200" spc="-25" dirty="0">
              <a:solidFill>
                <a:srgbClr val="231F20"/>
              </a:solidFill>
              <a:latin typeface="Century Gothic" panose="020B0502020202020204" pitchFamily="34" charset="0"/>
              <a:cs typeface="Calibri"/>
            </a:rPr>
            <a:t> </a:t>
          </a:r>
          <a:r>
            <a:rPr lang="en-US" sz="1800" b="1" kern="1200" spc="15" dirty="0">
              <a:solidFill>
                <a:srgbClr val="231F20"/>
              </a:solidFill>
              <a:latin typeface="Century Gothic" panose="020B0502020202020204" pitchFamily="34" charset="0"/>
              <a:cs typeface="Calibri"/>
            </a:rPr>
            <a:t>I</a:t>
          </a:r>
          <a:r>
            <a:rPr lang="en-US" sz="1800" b="1" kern="1200" spc="-25" dirty="0">
              <a:solidFill>
                <a:srgbClr val="231F20"/>
              </a:solidFill>
              <a:latin typeface="Century Gothic" panose="020B0502020202020204" pitchFamily="34" charset="0"/>
              <a:cs typeface="Calibri"/>
            </a:rPr>
            <a:t> going </a:t>
          </a:r>
          <a:r>
            <a:rPr lang="en-US" sz="1800" b="1" kern="1200" spc="-10" dirty="0">
              <a:solidFill>
                <a:srgbClr val="231F20"/>
              </a:solidFill>
              <a:latin typeface="Century Gothic" panose="020B0502020202020204" pitchFamily="34" charset="0"/>
              <a:cs typeface="Calibri"/>
            </a:rPr>
            <a:t>to</a:t>
          </a:r>
          <a:r>
            <a:rPr lang="en-US" sz="1800" b="1" kern="1200" spc="-25" dirty="0">
              <a:solidFill>
                <a:srgbClr val="231F20"/>
              </a:solidFill>
              <a:latin typeface="Century Gothic" panose="020B0502020202020204" pitchFamily="34" charset="0"/>
              <a:cs typeface="Calibri"/>
            </a:rPr>
            <a:t> </a:t>
          </a:r>
          <a:r>
            <a:rPr lang="en-US" sz="1800" b="1" kern="1200" dirty="0">
              <a:solidFill>
                <a:srgbClr val="231F20"/>
              </a:solidFill>
              <a:latin typeface="Century Gothic" panose="020B0502020202020204" pitchFamily="34" charset="0"/>
              <a:cs typeface="Calibri"/>
            </a:rPr>
            <a:t>be</a:t>
          </a:r>
          <a:r>
            <a:rPr lang="en-US" sz="1800" b="1" kern="1200" spc="-25" dirty="0">
              <a:solidFill>
                <a:srgbClr val="231F20"/>
              </a:solidFill>
              <a:latin typeface="Century Gothic" panose="020B0502020202020204" pitchFamily="34" charset="0"/>
              <a:cs typeface="Calibri"/>
            </a:rPr>
            <a:t> </a:t>
          </a:r>
          <a:r>
            <a:rPr lang="en-US" sz="1800" b="1" kern="1200" spc="5" dirty="0">
              <a:solidFill>
                <a:srgbClr val="231F20"/>
              </a:solidFill>
              <a:latin typeface="Century Gothic" panose="020B0502020202020204" pitchFamily="34" charset="0"/>
              <a:cs typeface="Calibri"/>
            </a:rPr>
            <a:t>stuck</a:t>
          </a:r>
          <a:r>
            <a:rPr lang="en-US" sz="1800" b="1" kern="1200" spc="-25" dirty="0">
              <a:solidFill>
                <a:srgbClr val="231F20"/>
              </a:solidFill>
              <a:latin typeface="Century Gothic" panose="020B0502020202020204" pitchFamily="34" charset="0"/>
              <a:cs typeface="Calibri"/>
            </a:rPr>
            <a:t> </a:t>
          </a:r>
          <a:r>
            <a:rPr lang="en-US" sz="1800" kern="1200" dirty="0">
              <a:solidFill>
                <a:srgbClr val="231F20"/>
              </a:solidFill>
              <a:latin typeface="Century Gothic" panose="020B0502020202020204" pitchFamily="34" charset="0"/>
              <a:cs typeface="Calibri"/>
            </a:rPr>
            <a:t>in</a:t>
          </a:r>
          <a:r>
            <a:rPr lang="en-US" sz="1800" kern="1200" spc="-25" dirty="0">
              <a:solidFill>
                <a:srgbClr val="231F20"/>
              </a:solidFill>
              <a:latin typeface="Century Gothic" panose="020B0502020202020204" pitchFamily="34" charset="0"/>
              <a:cs typeface="Calibri"/>
            </a:rPr>
            <a:t> </a:t>
          </a:r>
          <a:r>
            <a:rPr lang="en-US" sz="1800" kern="1200" spc="-5" dirty="0">
              <a:solidFill>
                <a:srgbClr val="231F20"/>
              </a:solidFill>
              <a:latin typeface="Century Gothic" panose="020B0502020202020204" pitchFamily="34" charset="0"/>
              <a:cs typeface="Calibri"/>
            </a:rPr>
            <a:t>this</a:t>
          </a:r>
          <a:r>
            <a:rPr lang="en-US" sz="1800" kern="1200" spc="-25" dirty="0">
              <a:solidFill>
                <a:srgbClr val="231F20"/>
              </a:solidFill>
              <a:latin typeface="Century Gothic" panose="020B0502020202020204" pitchFamily="34" charset="0"/>
              <a:cs typeface="Calibri"/>
            </a:rPr>
            <a:t> position?</a:t>
          </a:r>
          <a:endParaRPr lang="en-US" sz="1800" kern="1200" dirty="0"/>
        </a:p>
      </dsp:txBody>
      <dsp:txXfrm>
        <a:off x="1939448" y="3675631"/>
        <a:ext cx="7081242" cy="578416"/>
      </dsp:txXfrm>
    </dsp:sp>
    <dsp:sp modelId="{D0D123AE-BA0A-4022-B887-3250458FC77F}">
      <dsp:nvSpPr>
        <dsp:cNvPr id="0" name=""/>
        <dsp:cNvSpPr/>
      </dsp:nvSpPr>
      <dsp:spPr>
        <a:xfrm>
          <a:off x="1804138" y="4254047"/>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32822C73-42CD-4AF2-8911-3CD7B5DFB385}">
      <dsp:nvSpPr>
        <dsp:cNvPr id="0" name=""/>
        <dsp:cNvSpPr/>
      </dsp:nvSpPr>
      <dsp:spPr>
        <a:xfrm>
          <a:off x="1939448" y="4282968"/>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spc="-15" dirty="0">
              <a:solidFill>
                <a:srgbClr val="231F20"/>
              </a:solidFill>
              <a:latin typeface="Century Gothic" panose="020B0502020202020204" pitchFamily="34" charset="0"/>
              <a:cs typeface="Calibri"/>
            </a:rPr>
            <a:t>8. What’s </a:t>
          </a:r>
          <a:r>
            <a:rPr lang="en-US" sz="1800" kern="1200" spc="-5" dirty="0">
              <a:solidFill>
                <a:srgbClr val="231F20"/>
              </a:solidFill>
              <a:latin typeface="Century Gothic" panose="020B0502020202020204" pitchFamily="34" charset="0"/>
              <a:cs typeface="Calibri"/>
            </a:rPr>
            <a:t>the </a:t>
          </a:r>
          <a:r>
            <a:rPr lang="en-US" sz="1800" b="1" kern="1200" spc="-5" dirty="0">
              <a:solidFill>
                <a:srgbClr val="231F20"/>
              </a:solidFill>
              <a:latin typeface="Century Gothic" panose="020B0502020202020204" pitchFamily="34" charset="0"/>
              <a:cs typeface="Calibri"/>
            </a:rPr>
            <a:t>probability of </a:t>
          </a:r>
          <a:r>
            <a:rPr lang="en-US" sz="1800" b="1" kern="1200" spc="-25" dirty="0">
              <a:solidFill>
                <a:srgbClr val="231F20"/>
              </a:solidFill>
              <a:latin typeface="Century Gothic" panose="020B0502020202020204" pitchFamily="34" charset="0"/>
              <a:cs typeface="Calibri"/>
            </a:rPr>
            <a:t>getting </a:t>
          </a:r>
          <a:r>
            <a:rPr lang="en-US" sz="1800" b="1" kern="1200" spc="-5" dirty="0">
              <a:solidFill>
                <a:srgbClr val="231F20"/>
              </a:solidFill>
              <a:latin typeface="Century Gothic" panose="020B0502020202020204" pitchFamily="34" charset="0"/>
              <a:cs typeface="Calibri"/>
            </a:rPr>
            <a:t>a </a:t>
          </a:r>
          <a:r>
            <a:rPr lang="en-US" sz="1800" b="1" kern="1200" spc="-10" dirty="0">
              <a:solidFill>
                <a:srgbClr val="231F20"/>
              </a:solidFill>
              <a:latin typeface="Century Gothic" panose="020B0502020202020204" pitchFamily="34" charset="0"/>
              <a:cs typeface="Calibri"/>
            </a:rPr>
            <a:t>promotion </a:t>
          </a:r>
          <a:r>
            <a:rPr lang="en-US" sz="1800" kern="1200" dirty="0">
              <a:solidFill>
                <a:srgbClr val="231F20"/>
              </a:solidFill>
              <a:latin typeface="Century Gothic" panose="020B0502020202020204" pitchFamily="34" charset="0"/>
              <a:cs typeface="Calibri"/>
            </a:rPr>
            <a:t>at </a:t>
          </a:r>
          <a:r>
            <a:rPr lang="en-US" sz="1800" kern="1200" spc="-5" dirty="0">
              <a:solidFill>
                <a:srgbClr val="231F20"/>
              </a:solidFill>
              <a:latin typeface="Century Gothic" panose="020B0502020202020204" pitchFamily="34" charset="0"/>
              <a:cs typeface="Calibri"/>
            </a:rPr>
            <a:t>this</a:t>
          </a:r>
          <a:r>
            <a:rPr lang="en-US" sz="1800" kern="1200" spc="-135" dirty="0">
              <a:solidFill>
                <a:srgbClr val="231F20"/>
              </a:solidFill>
              <a:latin typeface="Century Gothic" panose="020B0502020202020204" pitchFamily="34" charset="0"/>
              <a:cs typeface="Calibri"/>
            </a:rPr>
            <a:t> </a:t>
          </a:r>
          <a:r>
            <a:rPr lang="en-US" sz="1800" kern="1200" spc="-25" dirty="0">
              <a:solidFill>
                <a:srgbClr val="231F20"/>
              </a:solidFill>
              <a:latin typeface="Century Gothic" panose="020B0502020202020204" pitchFamily="34" charset="0"/>
              <a:cs typeface="Calibri"/>
            </a:rPr>
            <a:t>company?</a:t>
          </a:r>
          <a:endParaRPr lang="en-US" sz="1800" kern="1200" dirty="0"/>
        </a:p>
      </dsp:txBody>
      <dsp:txXfrm>
        <a:off x="1939448" y="4282968"/>
        <a:ext cx="7081242" cy="578416"/>
      </dsp:txXfrm>
    </dsp:sp>
    <dsp:sp modelId="{E159CC2C-1C3D-4011-A440-B3C7BF87567D}">
      <dsp:nvSpPr>
        <dsp:cNvPr id="0" name=""/>
        <dsp:cNvSpPr/>
      </dsp:nvSpPr>
      <dsp:spPr>
        <a:xfrm>
          <a:off x="1804138" y="4861385"/>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EE689AB-2C46-4BD6-903B-7088D35C0A80}">
      <dsp:nvSpPr>
        <dsp:cNvPr id="0" name=""/>
        <dsp:cNvSpPr/>
      </dsp:nvSpPr>
      <dsp:spPr>
        <a:xfrm>
          <a:off x="1939448" y="4890305"/>
          <a:ext cx="7081242" cy="57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dirty="0">
              <a:solidFill>
                <a:srgbClr val="231F20"/>
              </a:solidFill>
              <a:latin typeface="Century Gothic" panose="020B0502020202020204" pitchFamily="34" charset="0"/>
              <a:cs typeface="Calibri"/>
            </a:rPr>
            <a:t>9. What </a:t>
          </a:r>
          <a:r>
            <a:rPr lang="en-US" sz="1800" kern="1200" spc="-15" dirty="0">
              <a:solidFill>
                <a:srgbClr val="231F20"/>
              </a:solidFill>
              <a:latin typeface="Century Gothic" panose="020B0502020202020204" pitchFamily="34" charset="0"/>
              <a:cs typeface="Calibri"/>
            </a:rPr>
            <a:t>will </a:t>
          </a:r>
          <a:r>
            <a:rPr lang="en-US" sz="1800" kern="1200" dirty="0">
              <a:solidFill>
                <a:srgbClr val="231F20"/>
              </a:solidFill>
              <a:latin typeface="Century Gothic" panose="020B0502020202020204" pitchFamily="34" charset="0"/>
              <a:cs typeface="Calibri"/>
            </a:rPr>
            <a:t>it </a:t>
          </a:r>
          <a:r>
            <a:rPr lang="en-US" sz="1800" b="1" kern="1200" spc="-10" dirty="0">
              <a:solidFill>
                <a:srgbClr val="231F20"/>
              </a:solidFill>
              <a:latin typeface="Century Gothic" panose="020B0502020202020204" pitchFamily="34" charset="0"/>
              <a:cs typeface="Calibri"/>
            </a:rPr>
            <a:t>take for me to </a:t>
          </a:r>
          <a:r>
            <a:rPr lang="en-US" sz="1800" b="1" kern="1200" dirty="0">
              <a:solidFill>
                <a:srgbClr val="231F20"/>
              </a:solidFill>
              <a:latin typeface="Century Gothic" panose="020B0502020202020204" pitchFamily="34" charset="0"/>
              <a:cs typeface="Calibri"/>
            </a:rPr>
            <a:t>be</a:t>
          </a:r>
          <a:r>
            <a:rPr lang="en-US" sz="1800" b="1" kern="1200" spc="-145" dirty="0">
              <a:solidFill>
                <a:srgbClr val="231F20"/>
              </a:solidFill>
              <a:latin typeface="Century Gothic" panose="020B0502020202020204" pitchFamily="34" charset="0"/>
              <a:cs typeface="Calibri"/>
            </a:rPr>
            <a:t> </a:t>
          </a:r>
          <a:r>
            <a:rPr lang="en-US" sz="1800" b="1" kern="1200" spc="-25" dirty="0">
              <a:solidFill>
                <a:srgbClr val="231F20"/>
              </a:solidFill>
              <a:latin typeface="Century Gothic" panose="020B0502020202020204" pitchFamily="34" charset="0"/>
              <a:cs typeface="Calibri"/>
            </a:rPr>
            <a:t>promoted</a:t>
          </a:r>
          <a:r>
            <a:rPr lang="en-US" sz="1800" kern="1200" spc="-25" dirty="0">
              <a:solidFill>
                <a:srgbClr val="231F20"/>
              </a:solidFill>
              <a:latin typeface="Century Gothic" panose="020B0502020202020204" pitchFamily="34" charset="0"/>
              <a:cs typeface="Calibri"/>
            </a:rPr>
            <a:t>?</a:t>
          </a:r>
          <a:endParaRPr lang="en-US" sz="1800" kern="1200" dirty="0"/>
        </a:p>
      </dsp:txBody>
      <dsp:txXfrm>
        <a:off x="1939448" y="4890305"/>
        <a:ext cx="7081242" cy="578416"/>
      </dsp:txXfrm>
    </dsp:sp>
    <dsp:sp modelId="{9E6AB877-F79F-4D06-96DD-2106DB75306E}">
      <dsp:nvSpPr>
        <dsp:cNvPr id="0" name=""/>
        <dsp:cNvSpPr/>
      </dsp:nvSpPr>
      <dsp:spPr>
        <a:xfrm>
          <a:off x="1804138" y="5468722"/>
          <a:ext cx="7216552" cy="0"/>
        </a:xfrm>
        <a:prstGeom prst="line">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F39F9-D615-4ED2-B14E-F3D03D9886D1}">
      <dsp:nvSpPr>
        <dsp:cNvPr id="0" name=""/>
        <dsp:cNvSpPr/>
      </dsp:nvSpPr>
      <dsp:spPr>
        <a:xfrm rot="5400000">
          <a:off x="1813877" y="1060194"/>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05093-68C2-4537-B535-79768A41F4B0}">
      <dsp:nvSpPr>
        <dsp:cNvPr id="0" name=""/>
        <dsp:cNvSpPr/>
      </dsp:nvSpPr>
      <dsp:spPr>
        <a:xfrm>
          <a:off x="1508503" y="1969724"/>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When you communicate with customers  about internal personnel changes, you honor  relationships</a:t>
          </a:r>
          <a:endParaRPr lang="en-US" sz="2000" kern="1200" dirty="0"/>
        </a:p>
      </dsp:txBody>
      <dsp:txXfrm>
        <a:off x="1508503" y="1969724"/>
        <a:ext cx="2748227" cy="2408982"/>
      </dsp:txXfrm>
    </dsp:sp>
    <dsp:sp modelId="{0A1FFBC1-4C10-447C-B589-4E43DEDDD691}">
      <dsp:nvSpPr>
        <dsp:cNvPr id="0" name=""/>
        <dsp:cNvSpPr/>
      </dsp:nvSpPr>
      <dsp:spPr>
        <a:xfrm>
          <a:off x="3738197" y="836085"/>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5FFD4-0FA6-4814-9922-0400081CB185}">
      <dsp:nvSpPr>
        <dsp:cNvPr id="0" name=""/>
        <dsp:cNvSpPr/>
      </dsp:nvSpPr>
      <dsp:spPr>
        <a:xfrm rot="5400000">
          <a:off x="5178244" y="227678"/>
          <a:ext cx="1829409" cy="3044096"/>
        </a:xfrm>
        <a:prstGeom prst="corner">
          <a:avLst>
            <a:gd name="adj1" fmla="val 16120"/>
            <a:gd name="adj2" fmla="val 1611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10817-A9ED-47EE-80E7-95814A5AE9A1}">
      <dsp:nvSpPr>
        <dsp:cNvPr id="0" name=""/>
        <dsp:cNvSpPr/>
      </dsp:nvSpPr>
      <dsp:spPr>
        <a:xfrm>
          <a:off x="4872870" y="1137208"/>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The key here is to be proactive and keep conversation  at the appropriate level</a:t>
          </a:r>
          <a:endParaRPr lang="en-US" sz="2000" kern="1200" dirty="0"/>
        </a:p>
      </dsp:txBody>
      <dsp:txXfrm>
        <a:off x="4872870" y="1137208"/>
        <a:ext cx="2748227" cy="2408982"/>
      </dsp:txXfrm>
    </dsp:sp>
    <dsp:sp modelId="{C82A8121-11AE-43CC-9E12-9CF6A490A816}">
      <dsp:nvSpPr>
        <dsp:cNvPr id="0" name=""/>
        <dsp:cNvSpPr/>
      </dsp:nvSpPr>
      <dsp:spPr>
        <a:xfrm>
          <a:off x="7102565" y="3569"/>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2BDE4-79F5-400E-8BC7-0BAF03E41C01}">
      <dsp:nvSpPr>
        <dsp:cNvPr id="0" name=""/>
        <dsp:cNvSpPr/>
      </dsp:nvSpPr>
      <dsp:spPr>
        <a:xfrm rot="5400000">
          <a:off x="8542612" y="-604837"/>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05B9E-0A49-46EC-95CE-E3E26A06DB8C}">
      <dsp:nvSpPr>
        <dsp:cNvPr id="0" name=""/>
        <dsp:cNvSpPr/>
      </dsp:nvSpPr>
      <dsp:spPr>
        <a:xfrm>
          <a:off x="8237238" y="304691"/>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No granular details. No drama or gossip. Just  information about upcoming transitions that could affect business partnership</a:t>
          </a:r>
          <a:endParaRPr lang="en-US" sz="2000" kern="1200" dirty="0"/>
        </a:p>
      </dsp:txBody>
      <dsp:txXfrm>
        <a:off x="8237238" y="304691"/>
        <a:ext cx="2748227" cy="2408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F39F9-D615-4ED2-B14E-F3D03D9886D1}">
      <dsp:nvSpPr>
        <dsp:cNvPr id="0" name=""/>
        <dsp:cNvSpPr/>
      </dsp:nvSpPr>
      <dsp:spPr>
        <a:xfrm rot="5400000">
          <a:off x="1813877" y="1060194"/>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05093-68C2-4537-B535-79768A41F4B0}">
      <dsp:nvSpPr>
        <dsp:cNvPr id="0" name=""/>
        <dsp:cNvSpPr/>
      </dsp:nvSpPr>
      <dsp:spPr>
        <a:xfrm>
          <a:off x="1508503" y="1969724"/>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When you are honest with your customers about changes, you are actively building that sense of trust</a:t>
          </a:r>
          <a:endParaRPr lang="en-US" sz="2000" kern="1200" dirty="0"/>
        </a:p>
      </dsp:txBody>
      <dsp:txXfrm>
        <a:off x="1508503" y="1969724"/>
        <a:ext cx="2748227" cy="2408982"/>
      </dsp:txXfrm>
    </dsp:sp>
    <dsp:sp modelId="{0A1FFBC1-4C10-447C-B589-4E43DEDDD691}">
      <dsp:nvSpPr>
        <dsp:cNvPr id="0" name=""/>
        <dsp:cNvSpPr/>
      </dsp:nvSpPr>
      <dsp:spPr>
        <a:xfrm>
          <a:off x="3738197" y="836085"/>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5FFD4-0FA6-4814-9922-0400081CB185}">
      <dsp:nvSpPr>
        <dsp:cNvPr id="0" name=""/>
        <dsp:cNvSpPr/>
      </dsp:nvSpPr>
      <dsp:spPr>
        <a:xfrm rot="5400000">
          <a:off x="5178244" y="227678"/>
          <a:ext cx="1829409" cy="3044096"/>
        </a:xfrm>
        <a:prstGeom prst="corner">
          <a:avLst>
            <a:gd name="adj1" fmla="val 16120"/>
            <a:gd name="adj2" fmla="val 1611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10817-A9ED-47EE-80E7-95814A5AE9A1}">
      <dsp:nvSpPr>
        <dsp:cNvPr id="0" name=""/>
        <dsp:cNvSpPr/>
      </dsp:nvSpPr>
      <dsp:spPr>
        <a:xfrm>
          <a:off x="4872870" y="1137208"/>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They will appreciate information, and you  can reassure them of </a:t>
          </a:r>
          <a:r>
            <a:rPr lang="en-US" sz="2000" kern="1200" spc="10">
              <a:solidFill>
                <a:srgbClr val="231F20"/>
              </a:solidFill>
              <a:latin typeface="Century Gothic" panose="020B0502020202020204" pitchFamily="34" charset="0"/>
              <a:cs typeface="Tahoma"/>
            </a:rPr>
            <a:t>continuity surrounding their </a:t>
          </a:r>
          <a:r>
            <a:rPr lang="en-US" sz="2000" kern="1200" spc="10" dirty="0">
              <a:solidFill>
                <a:srgbClr val="231F20"/>
              </a:solidFill>
              <a:latin typeface="Century Gothic" panose="020B0502020202020204" pitchFamily="34" charset="0"/>
              <a:cs typeface="Tahoma"/>
            </a:rPr>
            <a:t>accounts</a:t>
          </a:r>
          <a:endParaRPr lang="en-US" sz="2000" kern="1200" dirty="0"/>
        </a:p>
      </dsp:txBody>
      <dsp:txXfrm>
        <a:off x="4872870" y="1137208"/>
        <a:ext cx="2748227" cy="2408982"/>
      </dsp:txXfrm>
    </dsp:sp>
    <dsp:sp modelId="{C82A8121-11AE-43CC-9E12-9CF6A490A816}">
      <dsp:nvSpPr>
        <dsp:cNvPr id="0" name=""/>
        <dsp:cNvSpPr/>
      </dsp:nvSpPr>
      <dsp:spPr>
        <a:xfrm>
          <a:off x="7102565" y="3569"/>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2BDE4-79F5-400E-8BC7-0BAF03E41C01}">
      <dsp:nvSpPr>
        <dsp:cNvPr id="0" name=""/>
        <dsp:cNvSpPr/>
      </dsp:nvSpPr>
      <dsp:spPr>
        <a:xfrm rot="5400000">
          <a:off x="8542612" y="-604837"/>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05B9E-0A49-46EC-95CE-E3E26A06DB8C}">
      <dsp:nvSpPr>
        <dsp:cNvPr id="0" name=""/>
        <dsp:cNvSpPr/>
      </dsp:nvSpPr>
      <dsp:spPr>
        <a:xfrm>
          <a:off x="8237238" y="304691"/>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If changes have ramifications for their business, you’re in position to make recommendations for adjustments</a:t>
          </a:r>
          <a:endParaRPr lang="en-US" sz="2000" kern="1200" dirty="0"/>
        </a:p>
      </dsp:txBody>
      <dsp:txXfrm>
        <a:off x="8237238" y="304691"/>
        <a:ext cx="2748227" cy="24089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F39F9-D615-4ED2-B14E-F3D03D9886D1}">
      <dsp:nvSpPr>
        <dsp:cNvPr id="0" name=""/>
        <dsp:cNvSpPr/>
      </dsp:nvSpPr>
      <dsp:spPr>
        <a:xfrm rot="5400000">
          <a:off x="1813877" y="1060194"/>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05093-68C2-4537-B535-79768A41F4B0}">
      <dsp:nvSpPr>
        <dsp:cNvPr id="0" name=""/>
        <dsp:cNvSpPr/>
      </dsp:nvSpPr>
      <dsp:spPr>
        <a:xfrm>
          <a:off x="1508503" y="1969724"/>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We need to approach our employees  and customers               as partners</a:t>
          </a:r>
          <a:endParaRPr lang="en-US" sz="2000" kern="1200" dirty="0"/>
        </a:p>
      </dsp:txBody>
      <dsp:txXfrm>
        <a:off x="1508503" y="1969724"/>
        <a:ext cx="2748227" cy="2408982"/>
      </dsp:txXfrm>
    </dsp:sp>
    <dsp:sp modelId="{0A1FFBC1-4C10-447C-B589-4E43DEDDD691}">
      <dsp:nvSpPr>
        <dsp:cNvPr id="0" name=""/>
        <dsp:cNvSpPr/>
      </dsp:nvSpPr>
      <dsp:spPr>
        <a:xfrm>
          <a:off x="3738197" y="836085"/>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5FFD4-0FA6-4814-9922-0400081CB185}">
      <dsp:nvSpPr>
        <dsp:cNvPr id="0" name=""/>
        <dsp:cNvSpPr/>
      </dsp:nvSpPr>
      <dsp:spPr>
        <a:xfrm rot="5400000">
          <a:off x="5178244" y="227678"/>
          <a:ext cx="1829409" cy="3044096"/>
        </a:xfrm>
        <a:prstGeom prst="corner">
          <a:avLst>
            <a:gd name="adj1" fmla="val 16120"/>
            <a:gd name="adj2" fmla="val 1611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10817-A9ED-47EE-80E7-95814A5AE9A1}">
      <dsp:nvSpPr>
        <dsp:cNvPr id="0" name=""/>
        <dsp:cNvSpPr/>
      </dsp:nvSpPr>
      <dsp:spPr>
        <a:xfrm>
          <a:off x="4872870" y="1137208"/>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We need to share information, and they will  be more likely to reciprocate</a:t>
          </a:r>
          <a:endParaRPr lang="en-US" sz="2000" kern="1200" dirty="0"/>
        </a:p>
      </dsp:txBody>
      <dsp:txXfrm>
        <a:off x="4872870" y="1137208"/>
        <a:ext cx="2748227" cy="2408982"/>
      </dsp:txXfrm>
    </dsp:sp>
    <dsp:sp modelId="{C82A8121-11AE-43CC-9E12-9CF6A490A816}">
      <dsp:nvSpPr>
        <dsp:cNvPr id="0" name=""/>
        <dsp:cNvSpPr/>
      </dsp:nvSpPr>
      <dsp:spPr>
        <a:xfrm>
          <a:off x="7102565" y="3569"/>
          <a:ext cx="518533" cy="518533"/>
        </a:xfrm>
        <a:prstGeom prst="triangle">
          <a:avLst>
            <a:gd name="adj" fmla="val 100000"/>
          </a:avLst>
        </a:prstGeom>
        <a:solidFill>
          <a:schemeClr val="accent4">
            <a:lumMod val="50000"/>
            <a:lumOff val="50000"/>
          </a:schemeClr>
        </a:solidFill>
        <a:ln w="12700" cap="flat" cmpd="sng" algn="ctr">
          <a:solidFill>
            <a:schemeClr val="accent4">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2BDE4-79F5-400E-8BC7-0BAF03E41C01}">
      <dsp:nvSpPr>
        <dsp:cNvPr id="0" name=""/>
        <dsp:cNvSpPr/>
      </dsp:nvSpPr>
      <dsp:spPr>
        <a:xfrm rot="5400000">
          <a:off x="8542612" y="-604837"/>
          <a:ext cx="1829409" cy="3044096"/>
        </a:xfrm>
        <a:prstGeom prst="corner">
          <a:avLst>
            <a:gd name="adj1" fmla="val 16120"/>
            <a:gd name="adj2" fmla="val 1611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305B9E-0A49-46EC-95CE-E3E26A06DB8C}">
      <dsp:nvSpPr>
        <dsp:cNvPr id="0" name=""/>
        <dsp:cNvSpPr/>
      </dsp:nvSpPr>
      <dsp:spPr>
        <a:xfrm>
          <a:off x="8237238" y="304691"/>
          <a:ext cx="2748227" cy="2408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spc="10" dirty="0">
              <a:solidFill>
                <a:srgbClr val="231F20"/>
              </a:solidFill>
              <a:latin typeface="Century Gothic" panose="020B0502020202020204" pitchFamily="34" charset="0"/>
              <a:cs typeface="Tahoma"/>
            </a:rPr>
            <a:t>We are better positioned to keep the business flourishing because of relationships      we nurtured</a:t>
          </a:r>
          <a:endParaRPr lang="en-US" sz="2000" kern="1200" dirty="0"/>
        </a:p>
      </dsp:txBody>
      <dsp:txXfrm>
        <a:off x="8237238" y="304691"/>
        <a:ext cx="2748227" cy="24089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199959" y="-796478"/>
          <a:ext cx="6192253" cy="6192253"/>
        </a:xfrm>
        <a:prstGeom prst="blockArc">
          <a:avLst>
            <a:gd name="adj1" fmla="val 18900000"/>
            <a:gd name="adj2" fmla="val 2700000"/>
            <a:gd name="adj3" fmla="val 349"/>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519549" y="315332"/>
          <a:ext cx="8708383"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In many cases, succession planning process prompts you to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think about your organization in a fresh way</a:t>
          </a:r>
          <a:endParaRPr lang="en-US" sz="1800" b="0" kern="1200" dirty="0">
            <a:solidFill>
              <a:schemeClr val="tx1"/>
            </a:solidFill>
          </a:endParaRPr>
        </a:p>
      </dsp:txBody>
      <dsp:txXfrm>
        <a:off x="519549" y="315332"/>
        <a:ext cx="8708383" cy="784077"/>
      </dsp:txXfrm>
    </dsp:sp>
    <dsp:sp modelId="{EFC9389F-D20A-4D2F-BA7E-CE6D9010D7AD}">
      <dsp:nvSpPr>
        <dsp:cNvPr id="0" name=""/>
        <dsp:cNvSpPr/>
      </dsp:nvSpPr>
      <dsp:spPr>
        <a:xfrm>
          <a:off x="77327" y="265149"/>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925207" y="1376850"/>
          <a:ext cx="8302725"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Refined vision gives you perspective to see that future success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would be greater if you  restructure your leadership team</a:t>
          </a:r>
          <a:endParaRPr lang="en-US" sz="1800" b="0" kern="1200" dirty="0">
            <a:solidFill>
              <a:schemeClr val="tx1"/>
            </a:solidFill>
          </a:endParaRPr>
        </a:p>
      </dsp:txBody>
      <dsp:txXfrm>
        <a:off x="925207" y="1376850"/>
        <a:ext cx="8302725" cy="784077"/>
      </dsp:txXfrm>
    </dsp:sp>
    <dsp:sp modelId="{946466B1-523B-4FB8-A474-95D64B3A83CA}">
      <dsp:nvSpPr>
        <dsp:cNvPr id="0" name=""/>
        <dsp:cNvSpPr/>
      </dsp:nvSpPr>
      <dsp:spPr>
        <a:xfrm>
          <a:off x="482985" y="1326666"/>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83FC83F-6629-4883-9472-C05A50A10EA9}">
      <dsp:nvSpPr>
        <dsp:cNvPr id="0" name=""/>
        <dsp:cNvSpPr/>
      </dsp:nvSpPr>
      <dsp:spPr>
        <a:xfrm>
          <a:off x="925207" y="2438367"/>
          <a:ext cx="8302725"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You  might discover the need to add positions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that do not currently exist</a:t>
          </a:r>
          <a:endParaRPr lang="en-US" sz="1800" b="0" kern="1200" dirty="0">
            <a:solidFill>
              <a:schemeClr val="tx1"/>
            </a:solidFill>
          </a:endParaRPr>
        </a:p>
      </dsp:txBody>
      <dsp:txXfrm>
        <a:off x="925207" y="2438367"/>
        <a:ext cx="8302725" cy="784077"/>
      </dsp:txXfrm>
    </dsp:sp>
    <dsp:sp modelId="{DA9A2B54-5F51-43C3-A9C3-C9C58BF44020}">
      <dsp:nvSpPr>
        <dsp:cNvPr id="0" name=""/>
        <dsp:cNvSpPr/>
      </dsp:nvSpPr>
      <dsp:spPr>
        <a:xfrm>
          <a:off x="482985" y="2388184"/>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2FC213F-38E3-4EDF-8633-9478041763E2}">
      <dsp:nvSpPr>
        <dsp:cNvPr id="0" name=""/>
        <dsp:cNvSpPr/>
      </dsp:nvSpPr>
      <dsp:spPr>
        <a:xfrm>
          <a:off x="519549" y="3499885"/>
          <a:ext cx="8708383" cy="784077"/>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622"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Use this opportunity to  reimagine the optimal architecture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for your human resources</a:t>
          </a:r>
          <a:endParaRPr lang="en-US" sz="1800" b="0" kern="1200" dirty="0">
            <a:solidFill>
              <a:schemeClr val="tx1"/>
            </a:solidFill>
          </a:endParaRPr>
        </a:p>
      </dsp:txBody>
      <dsp:txXfrm>
        <a:off x="519549" y="3499885"/>
        <a:ext cx="8708383" cy="784077"/>
      </dsp:txXfrm>
    </dsp:sp>
    <dsp:sp modelId="{B7AD05F6-3611-44DB-B490-C93BAEE707AC}">
      <dsp:nvSpPr>
        <dsp:cNvPr id="0" name=""/>
        <dsp:cNvSpPr/>
      </dsp:nvSpPr>
      <dsp:spPr>
        <a:xfrm>
          <a:off x="77327" y="3449701"/>
          <a:ext cx="884444" cy="88444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4131789" y="-638607"/>
          <a:ext cx="4958655" cy="4958655"/>
        </a:xfrm>
        <a:prstGeom prst="blockArc">
          <a:avLst>
            <a:gd name="adj1" fmla="val 18900000"/>
            <a:gd name="adj2" fmla="val 2700000"/>
            <a:gd name="adj3" fmla="val 436"/>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676740" y="469059"/>
          <a:ext cx="8692275" cy="1165456"/>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79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We’ve provided a list of options in our Resource Guide, and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you can find dozens more online</a:t>
          </a:r>
          <a:endParaRPr lang="en-US" sz="1800" b="0" kern="1200" dirty="0">
            <a:solidFill>
              <a:schemeClr val="tx1"/>
            </a:solidFill>
          </a:endParaRPr>
        </a:p>
      </dsp:txBody>
      <dsp:txXfrm>
        <a:off x="676740" y="469059"/>
        <a:ext cx="8692275" cy="1165456"/>
      </dsp:txXfrm>
    </dsp:sp>
    <dsp:sp modelId="{EFC9389F-D20A-4D2F-BA7E-CE6D9010D7AD}">
      <dsp:nvSpPr>
        <dsp:cNvPr id="0" name=""/>
        <dsp:cNvSpPr/>
      </dsp:nvSpPr>
      <dsp:spPr>
        <a:xfrm>
          <a:off x="19419" y="394466"/>
          <a:ext cx="1314642" cy="1314642"/>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676740" y="2046924"/>
          <a:ext cx="8692275" cy="1165456"/>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798"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Select one that offers the  level of detail to support your chosen</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planning model (targeting all man-agement positions, the top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Five executives, or something in between)</a:t>
          </a:r>
          <a:endParaRPr lang="en-US" sz="1800" b="0" kern="1200" dirty="0">
            <a:solidFill>
              <a:schemeClr val="tx1"/>
            </a:solidFill>
          </a:endParaRPr>
        </a:p>
      </dsp:txBody>
      <dsp:txXfrm>
        <a:off x="676740" y="2046924"/>
        <a:ext cx="8692275" cy="1165456"/>
      </dsp:txXfrm>
    </dsp:sp>
    <dsp:sp modelId="{946466B1-523B-4FB8-A474-95D64B3A83CA}">
      <dsp:nvSpPr>
        <dsp:cNvPr id="0" name=""/>
        <dsp:cNvSpPr/>
      </dsp:nvSpPr>
      <dsp:spPr>
        <a:xfrm>
          <a:off x="19419" y="1972331"/>
          <a:ext cx="1314642" cy="1314642"/>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194DF-6357-4B85-8684-0F5374380724}">
      <dsp:nvSpPr>
        <dsp:cNvPr id="0" name=""/>
        <dsp:cNvSpPr/>
      </dsp:nvSpPr>
      <dsp:spPr>
        <a:xfrm>
          <a:off x="-5034985" y="-777205"/>
          <a:ext cx="6041655" cy="6041655"/>
        </a:xfrm>
        <a:prstGeom prst="blockArc">
          <a:avLst>
            <a:gd name="adj1" fmla="val 18900000"/>
            <a:gd name="adj2" fmla="val 2700000"/>
            <a:gd name="adj3" fmla="val 358"/>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A2178A-6698-42F0-8268-67467ED9F3D0}">
      <dsp:nvSpPr>
        <dsp:cNvPr id="0" name=""/>
        <dsp:cNvSpPr/>
      </dsp:nvSpPr>
      <dsp:spPr>
        <a:xfrm>
          <a:off x="824867" y="571728"/>
          <a:ext cx="7961373" cy="1420555"/>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521"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Instead of populating your new organization chart with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names of potential candidates, focus first on descriptions of</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the talent required for future success</a:t>
          </a:r>
          <a:endParaRPr lang="en-US" sz="1800" b="0" kern="1200" dirty="0">
            <a:solidFill>
              <a:schemeClr val="tx1"/>
            </a:solidFill>
          </a:endParaRPr>
        </a:p>
      </dsp:txBody>
      <dsp:txXfrm>
        <a:off x="824867" y="571728"/>
        <a:ext cx="7961373" cy="1420555"/>
      </dsp:txXfrm>
    </dsp:sp>
    <dsp:sp modelId="{EFC9389F-D20A-4D2F-BA7E-CE6D9010D7AD}">
      <dsp:nvSpPr>
        <dsp:cNvPr id="0" name=""/>
        <dsp:cNvSpPr/>
      </dsp:nvSpPr>
      <dsp:spPr>
        <a:xfrm>
          <a:off x="23670" y="480808"/>
          <a:ext cx="1602394" cy="160239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5D0B3BE-6339-446A-B852-2615BFAC69F4}">
      <dsp:nvSpPr>
        <dsp:cNvPr id="0" name=""/>
        <dsp:cNvSpPr/>
      </dsp:nvSpPr>
      <dsp:spPr>
        <a:xfrm>
          <a:off x="824867" y="2494960"/>
          <a:ext cx="7961373" cy="1420555"/>
        </a:xfrm>
        <a:prstGeom prst="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521"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Basically, you are creating detailed job descriptions for all </a:t>
          </a:r>
        </a:p>
        <a:p>
          <a:pPr marL="0" lvl="0" indent="0" algn="ctr" defTabSz="800100">
            <a:lnSpc>
              <a:spcPct val="90000"/>
            </a:lnSpc>
            <a:spcBef>
              <a:spcPct val="0"/>
            </a:spcBef>
            <a:spcAft>
              <a:spcPct val="35000"/>
            </a:spcAft>
            <a:buNone/>
          </a:pPr>
          <a:r>
            <a:rPr lang="en-US" sz="1800" b="0" kern="1200" dirty="0">
              <a:solidFill>
                <a:schemeClr val="tx1"/>
              </a:solidFill>
              <a:latin typeface="Century Gothic" panose="020B0502020202020204" pitchFamily="34" charset="0"/>
            </a:rPr>
            <a:t>of the succession-targeted  positions</a:t>
          </a:r>
          <a:endParaRPr lang="en-US" sz="1800" b="0" kern="1200" dirty="0">
            <a:solidFill>
              <a:schemeClr val="tx1"/>
            </a:solidFill>
          </a:endParaRPr>
        </a:p>
      </dsp:txBody>
      <dsp:txXfrm>
        <a:off x="824867" y="2494960"/>
        <a:ext cx="7961373" cy="1420555"/>
      </dsp:txXfrm>
    </dsp:sp>
    <dsp:sp modelId="{946466B1-523B-4FB8-A474-95D64B3A83CA}">
      <dsp:nvSpPr>
        <dsp:cNvPr id="0" name=""/>
        <dsp:cNvSpPr/>
      </dsp:nvSpPr>
      <dsp:spPr>
        <a:xfrm>
          <a:off x="23670" y="2404040"/>
          <a:ext cx="1602394" cy="1602394"/>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00479-E0B1-4472-A2EF-284E4804A765}">
      <dsp:nvSpPr>
        <dsp:cNvPr id="0" name=""/>
        <dsp:cNvSpPr/>
      </dsp:nvSpPr>
      <dsp:spPr>
        <a:xfrm>
          <a:off x="0" y="39010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449562F-804D-4265-8E3F-8B1696794F67}">
      <dsp:nvSpPr>
        <dsp:cNvPr id="0" name=""/>
        <dsp:cNvSpPr/>
      </dsp:nvSpPr>
      <dsp:spPr>
        <a:xfrm>
          <a:off x="308997" y="15394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1. Business Judgment</a:t>
          </a:r>
          <a:endParaRPr lang="en-US" sz="1800" kern="1200" dirty="0">
            <a:solidFill>
              <a:schemeClr val="tx1"/>
            </a:solidFill>
          </a:endParaRPr>
        </a:p>
      </dsp:txBody>
      <dsp:txXfrm>
        <a:off x="332054" y="177006"/>
        <a:ext cx="5501373" cy="426206"/>
      </dsp:txXfrm>
    </dsp:sp>
    <dsp:sp modelId="{9529F002-2EEA-4944-98F0-21C87165EDF0}">
      <dsp:nvSpPr>
        <dsp:cNvPr id="0" name=""/>
        <dsp:cNvSpPr/>
      </dsp:nvSpPr>
      <dsp:spPr>
        <a:xfrm>
          <a:off x="0" y="111586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F6230DC-E26A-4242-9F57-E49B3A6AB7EC}">
      <dsp:nvSpPr>
        <dsp:cNvPr id="0" name=""/>
        <dsp:cNvSpPr/>
      </dsp:nvSpPr>
      <dsp:spPr>
        <a:xfrm>
          <a:off x="308997" y="87970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2. Conflict Management Skills</a:t>
          </a:r>
          <a:endParaRPr lang="en-US" sz="1800" kern="1200" dirty="0">
            <a:solidFill>
              <a:schemeClr val="tx1"/>
            </a:solidFill>
          </a:endParaRPr>
        </a:p>
      </dsp:txBody>
      <dsp:txXfrm>
        <a:off x="332054" y="902766"/>
        <a:ext cx="5501373" cy="426206"/>
      </dsp:txXfrm>
    </dsp:sp>
    <dsp:sp modelId="{3878FDE3-728C-4FE4-B1BC-35580E63D5EC}">
      <dsp:nvSpPr>
        <dsp:cNvPr id="0" name=""/>
        <dsp:cNvSpPr/>
      </dsp:nvSpPr>
      <dsp:spPr>
        <a:xfrm>
          <a:off x="0" y="184162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F29BEA9-AA3D-4962-9924-B81D2A0B04ED}">
      <dsp:nvSpPr>
        <dsp:cNvPr id="0" name=""/>
        <dsp:cNvSpPr/>
      </dsp:nvSpPr>
      <dsp:spPr>
        <a:xfrm>
          <a:off x="308997" y="160546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3. Crisis-Management Experience</a:t>
          </a:r>
          <a:endParaRPr lang="en-US" sz="1800" kern="1200" dirty="0">
            <a:solidFill>
              <a:schemeClr val="tx1"/>
            </a:solidFill>
          </a:endParaRPr>
        </a:p>
      </dsp:txBody>
      <dsp:txXfrm>
        <a:off x="332054" y="1628526"/>
        <a:ext cx="5501373" cy="426206"/>
      </dsp:txXfrm>
    </dsp:sp>
    <dsp:sp modelId="{FAD185B0-0002-431F-9C10-F21753F80314}">
      <dsp:nvSpPr>
        <dsp:cNvPr id="0" name=""/>
        <dsp:cNvSpPr/>
      </dsp:nvSpPr>
      <dsp:spPr>
        <a:xfrm>
          <a:off x="0" y="256738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DA62891-80C3-45F8-A434-0D34BD740651}">
      <dsp:nvSpPr>
        <dsp:cNvPr id="0" name=""/>
        <dsp:cNvSpPr/>
      </dsp:nvSpPr>
      <dsp:spPr>
        <a:xfrm>
          <a:off x="308997" y="2331228"/>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4. Decision-Making Skills</a:t>
          </a:r>
          <a:endParaRPr lang="en-US" sz="1800" kern="1200" dirty="0">
            <a:solidFill>
              <a:schemeClr val="tx1"/>
            </a:solidFill>
          </a:endParaRPr>
        </a:p>
      </dsp:txBody>
      <dsp:txXfrm>
        <a:off x="332054" y="2354285"/>
        <a:ext cx="5501373" cy="426206"/>
      </dsp:txXfrm>
    </dsp:sp>
    <dsp:sp modelId="{94FDBA4B-A8FF-484B-8703-32A4863A5602}">
      <dsp:nvSpPr>
        <dsp:cNvPr id="0" name=""/>
        <dsp:cNvSpPr/>
      </dsp:nvSpPr>
      <dsp:spPr>
        <a:xfrm>
          <a:off x="0" y="329314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FFE70BF-00FB-41D4-B9CC-33E660A615E3}">
      <dsp:nvSpPr>
        <dsp:cNvPr id="0" name=""/>
        <dsp:cNvSpPr/>
      </dsp:nvSpPr>
      <dsp:spPr>
        <a:xfrm>
          <a:off x="308997" y="305698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5. Emotional Intelligence</a:t>
          </a:r>
          <a:endParaRPr lang="en-US" sz="1800" kern="1200" dirty="0">
            <a:solidFill>
              <a:schemeClr val="tx1"/>
            </a:solidFill>
          </a:endParaRPr>
        </a:p>
      </dsp:txBody>
      <dsp:txXfrm>
        <a:off x="332054" y="3080046"/>
        <a:ext cx="5501373" cy="426206"/>
      </dsp:txXfrm>
    </dsp:sp>
    <dsp:sp modelId="{B1844BA6-E971-4B3C-BA2B-A35945D8D6C1}">
      <dsp:nvSpPr>
        <dsp:cNvPr id="0" name=""/>
        <dsp:cNvSpPr/>
      </dsp:nvSpPr>
      <dsp:spPr>
        <a:xfrm>
          <a:off x="0" y="401890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C5B7EF-DC03-445B-9399-08781D56F7C9}">
      <dsp:nvSpPr>
        <dsp:cNvPr id="0" name=""/>
        <dsp:cNvSpPr/>
      </dsp:nvSpPr>
      <dsp:spPr>
        <a:xfrm>
          <a:off x="308997" y="378274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6. Entrepreneurship</a:t>
          </a:r>
          <a:endParaRPr lang="en-US" sz="1800" kern="1200" dirty="0">
            <a:solidFill>
              <a:schemeClr val="tx1"/>
            </a:solidFill>
          </a:endParaRPr>
        </a:p>
      </dsp:txBody>
      <dsp:txXfrm>
        <a:off x="332054" y="3805806"/>
        <a:ext cx="5501373" cy="426206"/>
      </dsp:txXfrm>
    </dsp:sp>
    <dsp:sp modelId="{2CF3B65C-E8C8-411C-8535-684DB4B6E0B7}">
      <dsp:nvSpPr>
        <dsp:cNvPr id="0" name=""/>
        <dsp:cNvSpPr/>
      </dsp:nvSpPr>
      <dsp:spPr>
        <a:xfrm>
          <a:off x="0" y="474466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7FEC393-A671-4420-B547-68E0D57CD540}">
      <dsp:nvSpPr>
        <dsp:cNvPr id="0" name=""/>
        <dsp:cNvSpPr/>
      </dsp:nvSpPr>
      <dsp:spPr>
        <a:xfrm>
          <a:off x="308997" y="450850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7. Financial Acumen</a:t>
          </a:r>
          <a:endParaRPr lang="en-US" sz="1800" kern="1200" dirty="0">
            <a:solidFill>
              <a:schemeClr val="tx1"/>
            </a:solidFill>
          </a:endParaRPr>
        </a:p>
      </dsp:txBody>
      <dsp:txXfrm>
        <a:off x="332054" y="4531566"/>
        <a:ext cx="5501373" cy="426206"/>
      </dsp:txXfrm>
    </dsp:sp>
    <dsp:sp modelId="{E6FDC704-F2E1-41F4-8C19-25EFCC95E3E0}">
      <dsp:nvSpPr>
        <dsp:cNvPr id="0" name=""/>
        <dsp:cNvSpPr/>
      </dsp:nvSpPr>
      <dsp:spPr>
        <a:xfrm>
          <a:off x="0" y="5470429"/>
          <a:ext cx="6179950" cy="403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8DD1A74-8C5D-402C-B6C6-AF5A0237A549}">
      <dsp:nvSpPr>
        <dsp:cNvPr id="0" name=""/>
        <dsp:cNvSpPr/>
      </dsp:nvSpPr>
      <dsp:spPr>
        <a:xfrm>
          <a:off x="308997" y="5234269"/>
          <a:ext cx="5547487" cy="472320"/>
        </a:xfrm>
        <a:prstGeom prst="roundRect">
          <a:avLst/>
        </a:prstGeom>
        <a:blipFill rotWithShape="0">
          <a:blip xmlns:r="http://schemas.openxmlformats.org/officeDocument/2006/relationships" r:embed="rId1"/>
          <a:tile tx="0" ty="0" sx="100000" sy="100000" flip="none" algn="tl"/>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11" tIns="0" rIns="163511"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entury Gothic" panose="020B0502020202020204" pitchFamily="34" charset="0"/>
            </a:rPr>
            <a:t>	8. Industry Knowledge</a:t>
          </a:r>
          <a:endParaRPr lang="en-US" sz="1800" kern="1200" dirty="0">
            <a:solidFill>
              <a:schemeClr val="tx1"/>
            </a:solidFill>
          </a:endParaRPr>
        </a:p>
      </dsp:txBody>
      <dsp:txXfrm>
        <a:off x="332054" y="5257326"/>
        <a:ext cx="5501373" cy="4262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0119D-4CB1-4746-8732-340974EE1AD9}"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155EB-D499-3E4D-B43F-B6B5D1D18FE7}" type="slidenum">
              <a:rPr lang="en-US" smtClean="0"/>
              <a:t>‹#›</a:t>
            </a:fld>
            <a:endParaRPr lang="en-US"/>
          </a:p>
        </p:txBody>
      </p:sp>
    </p:spTree>
    <p:extLst>
      <p:ext uri="{BB962C8B-B14F-4D97-AF65-F5344CB8AC3E}">
        <p14:creationId xmlns:p14="http://schemas.microsoft.com/office/powerpoint/2010/main" val="10801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155EB-D499-3E4D-B43F-B6B5D1D18FE7}" type="slidenum">
              <a:rPr lang="en-US" smtClean="0"/>
              <a:t>1</a:t>
            </a:fld>
            <a:endParaRPr lang="en-US"/>
          </a:p>
        </p:txBody>
      </p:sp>
    </p:spTree>
    <p:extLst>
      <p:ext uri="{BB962C8B-B14F-4D97-AF65-F5344CB8AC3E}">
        <p14:creationId xmlns:p14="http://schemas.microsoft.com/office/powerpoint/2010/main" val="182374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0132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4406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5798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3042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7292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7346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t>30</a:t>
            </a:fld>
            <a:endParaRPr lang="en-US"/>
          </a:p>
        </p:txBody>
      </p:sp>
    </p:spTree>
    <p:extLst>
      <p:ext uri="{BB962C8B-B14F-4D97-AF65-F5344CB8AC3E}">
        <p14:creationId xmlns:p14="http://schemas.microsoft.com/office/powerpoint/2010/main" val="32313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71618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1844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military there are paths to success.  Everyone prepares to leave their job as soon as they arrive.  The goal?  Make the next person successful.  </a:t>
            </a:r>
          </a:p>
        </p:txBody>
      </p:sp>
      <p:sp>
        <p:nvSpPr>
          <p:cNvPr id="4" name="Slide Number Placeholder 3"/>
          <p:cNvSpPr>
            <a:spLocks noGrp="1"/>
          </p:cNvSpPr>
          <p:nvPr>
            <p:ph type="sldNum" sz="quarter" idx="5"/>
          </p:nvPr>
        </p:nvSpPr>
        <p:spPr/>
        <p:txBody>
          <a:bodyPr/>
          <a:lstStyle/>
          <a:p>
            <a:fld id="{B4B155EB-D499-3E4D-B43F-B6B5D1D18FE7}" type="slidenum">
              <a:rPr lang="en-US" smtClean="0"/>
              <a:t>37</a:t>
            </a:fld>
            <a:endParaRPr lang="en-US"/>
          </a:p>
        </p:txBody>
      </p:sp>
    </p:spTree>
    <p:extLst>
      <p:ext uri="{BB962C8B-B14F-4D97-AF65-F5344CB8AC3E}">
        <p14:creationId xmlns:p14="http://schemas.microsoft.com/office/powerpoint/2010/main" val="355055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155EB-D499-3E4D-B43F-B6B5D1D18FE7}" type="slidenum">
              <a:rPr lang="en-US" smtClean="0"/>
              <a:t>2</a:t>
            </a:fld>
            <a:endParaRPr lang="en-US"/>
          </a:p>
        </p:txBody>
      </p:sp>
    </p:spTree>
    <p:extLst>
      <p:ext uri="{BB962C8B-B14F-4D97-AF65-F5344CB8AC3E}">
        <p14:creationId xmlns:p14="http://schemas.microsoft.com/office/powerpoint/2010/main" val="3215952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38061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556883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22049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11289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03143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567298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870903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82291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666410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0057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Leadership succession planning is the strategic process of answering that question: Who comes next to lead our company when the current  leaders are gone? The goal is to solve the “people problem” faced by organizations of every size and shape: corporate entities, family businesses,  closely held firms, nonprofits, and startups.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Arial Unicode MS"/>
              <a:cs typeface="+mn-cs"/>
            </a:endParaRPr>
          </a:p>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t>3</a:t>
            </a:fld>
            <a:endParaRPr lang="en-US"/>
          </a:p>
        </p:txBody>
      </p:sp>
    </p:spTree>
    <p:extLst>
      <p:ext uri="{BB962C8B-B14F-4D97-AF65-F5344CB8AC3E}">
        <p14:creationId xmlns:p14="http://schemas.microsoft.com/office/powerpoint/2010/main" val="1384892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4080324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30585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078302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733143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269811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7349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5080" lvl="0" indent="0" algn="just">
              <a:lnSpc>
                <a:spcPct val="134900"/>
              </a:lnSpc>
              <a:spcBef>
                <a:spcPts val="100"/>
              </a:spcBef>
              <a:buSzPct val="400000"/>
              <a:buNone/>
              <a:defRPr/>
            </a:pPr>
            <a:r>
              <a:rPr lang="en-US" sz="1200" spc="45" dirty="0">
                <a:solidFill>
                  <a:srgbClr val="231F20"/>
                </a:solidFill>
                <a:latin typeface="Century Gothic" panose="020B0502020202020204" pitchFamily="34" charset="0"/>
                <a:cs typeface="Tahoma"/>
              </a:rPr>
              <a:t>Great companies can’t function without great leaders. That’s always  been a true statement, but now it comes with an ominous sense of  urgency that we’ve never seen before. In our country today, the fierce  competition for powerful leaders is accelerating at an unprecedented  rate as the pool of available talent is shrinking.</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59929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5" dirty="0">
                <a:solidFill>
                  <a:srgbClr val="231F20"/>
                </a:solidFill>
                <a:latin typeface="Century Gothic" panose="020B0502020202020204" pitchFamily="34" charset="0"/>
                <a:cs typeface="Tahoma"/>
              </a:rPr>
              <a:t>Every business must accept the reality that people are going to  change jobs, move, retire, become ill, or even die. We can't control when  or how key players are going to leave our companies, but we can minimize  that impact by having an effective plan to replace them.</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t>5</a:t>
            </a:fld>
            <a:endParaRPr lang="en-US"/>
          </a:p>
        </p:txBody>
      </p:sp>
    </p:spTree>
    <p:extLst>
      <p:ext uri="{BB962C8B-B14F-4D97-AF65-F5344CB8AC3E}">
        <p14:creationId xmlns:p14="http://schemas.microsoft.com/office/powerpoint/2010/main" val="253419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5" dirty="0">
                <a:solidFill>
                  <a:srgbClr val="231F20"/>
                </a:solidFill>
                <a:latin typeface="Century Gothic" panose="020B0502020202020204" pitchFamily="34" charset="0"/>
                <a:cs typeface="Tahoma"/>
              </a:rPr>
              <a:t>A common misconception about succession plans is that they simply  identify the next CEO and maybe a few VP spots. The scope is actually  much bigger and broader. An ongoing process rather than a one-time  task, succession planning involves finding the right people, hiring them,  training them, rewarding them, keeping them, and preparing them for  pivotal leadership roles.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2457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5" dirty="0">
                <a:solidFill>
                  <a:srgbClr val="231F20"/>
                </a:solidFill>
                <a:latin typeface="Century Gothic" panose="020B0502020202020204" pitchFamily="34" charset="0"/>
                <a:cs typeface="Tahoma"/>
              </a:rPr>
              <a:t>When developed and implemented properly, these plans can create a  rich and continuous pipeline of top-level talent that will ensure the long-term sustainability and growth of our organizations. Granted, building and  maintaining that pipeline requires some effort, but the results are well  worth it.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2062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Today, executive teams from the most successful organizations  understand the intrinsic value of succession planning and use it to their  full advantage. They diligently plant the seeds needed to grow exceptional talent, and they reap the rewards.</a:t>
            </a:r>
          </a:p>
          <a:p>
            <a:endParaRPr lang="en-US" dirty="0"/>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24831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4B155EB-D499-3E4D-B43F-B6B5D1D18FE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4243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C4CF-88BD-E14F-AE3F-91F00B05A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9CEF84-9F80-9B46-833B-E8424C2A1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5F1C23-7A1E-794C-8AC1-F5B263A6ABFB}"/>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C10BEDD0-AD80-0743-8855-D0628978E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3116D-3AEC-2444-AF77-22734FBD9E84}"/>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111608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2796-79D6-F84B-9872-B08A95A424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383919-4305-7A49-91F6-8BDE70E63D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EAD0D-D6E8-5340-A765-7640669253B0}"/>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A7E5955E-A934-0448-AA62-70B86029D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4B373-ADDD-B64D-9984-49E947421236}"/>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3244412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718E46-EA40-B541-BC2B-A4E639107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D5F09-5B84-EF49-9328-5E059E04668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6893C-EDF9-DF4A-8910-1F2BAF277F90}"/>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580ACFEB-C005-334D-8AC0-00B3EB14B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ED54A-C09D-0140-8BC2-DB9374C22D90}"/>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420691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87091-7430-48E2-A263-D592A20EF329}"/>
              </a:ext>
            </a:extLst>
          </p:cNvPr>
          <p:cNvGrpSpPr/>
          <p:nvPr userDrawn="1"/>
        </p:nvGrpSpPr>
        <p:grpSpPr>
          <a:xfrm>
            <a:off x="0" y="3898232"/>
            <a:ext cx="12192000" cy="1467852"/>
            <a:chOff x="4379494" y="697832"/>
            <a:chExt cx="2586787" cy="168442"/>
          </a:xfrm>
        </p:grpSpPr>
        <p:sp>
          <p:nvSpPr>
            <p:cNvPr id="4" name="Rectangle 3">
              <a:extLst>
                <a:ext uri="{FF2B5EF4-FFF2-40B4-BE49-F238E27FC236}">
                  <a16:creationId xmlns:a16="http://schemas.microsoft.com/office/drawing/2014/main" id="{89D5B5E3-8451-44E0-A2F2-73F627495F6A}"/>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7E53FCF4-CFA5-4439-85D7-60C093B7B6F6}"/>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a:extLst>
                <a:ext uri="{FF2B5EF4-FFF2-40B4-BE49-F238E27FC236}">
                  <a16:creationId xmlns:a16="http://schemas.microsoft.com/office/drawing/2014/main" id="{BD14D7CB-A7CE-45EA-BFC0-4EA43BD9D79D}"/>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C3A2D13A-D090-408D-87D5-CF70F6373DDE}"/>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88284FFD-1FBD-484A-94D6-3BF0E9164477}"/>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4611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E3C46DD9-9A8F-411D-B597-946818B71DE8}"/>
              </a:ext>
            </a:extLst>
          </p:cNvPr>
          <p:cNvGrpSpPr/>
          <p:nvPr userDrawn="1"/>
        </p:nvGrpSpPr>
        <p:grpSpPr>
          <a:xfrm>
            <a:off x="0" y="6597853"/>
            <a:ext cx="12192000" cy="260147"/>
            <a:chOff x="4379494" y="697832"/>
            <a:chExt cx="2586787" cy="168442"/>
          </a:xfrm>
        </p:grpSpPr>
        <p:sp>
          <p:nvSpPr>
            <p:cNvPr id="6" name="Rectangle 5">
              <a:extLst>
                <a:ext uri="{FF2B5EF4-FFF2-40B4-BE49-F238E27FC236}">
                  <a16:creationId xmlns:a16="http://schemas.microsoft.com/office/drawing/2014/main" id="{E6E330ED-CBD0-49D6-96D9-8A0C1C4518A4}"/>
                </a:ext>
              </a:extLst>
            </p:cNvPr>
            <p:cNvSpPr/>
            <p:nvPr/>
          </p:nvSpPr>
          <p:spPr>
            <a:xfrm>
              <a:off x="4379494" y="697832"/>
              <a:ext cx="517358" cy="1684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a:extLst>
                <a:ext uri="{FF2B5EF4-FFF2-40B4-BE49-F238E27FC236}">
                  <a16:creationId xmlns:a16="http://schemas.microsoft.com/office/drawing/2014/main" id="{7D028152-6864-487D-B9D6-395800F0CC7C}"/>
                </a:ext>
              </a:extLst>
            </p:cNvPr>
            <p:cNvSpPr/>
            <p:nvPr/>
          </p:nvSpPr>
          <p:spPr>
            <a:xfrm>
              <a:off x="4896852" y="697832"/>
              <a:ext cx="517358" cy="16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a:extLst>
                <a:ext uri="{FF2B5EF4-FFF2-40B4-BE49-F238E27FC236}">
                  <a16:creationId xmlns:a16="http://schemas.microsoft.com/office/drawing/2014/main" id="{57E5C8F6-620C-4584-AE0A-5E4F2E6565C5}"/>
                </a:ext>
              </a:extLst>
            </p:cNvPr>
            <p:cNvSpPr/>
            <p:nvPr/>
          </p:nvSpPr>
          <p:spPr>
            <a:xfrm>
              <a:off x="5414209" y="697832"/>
              <a:ext cx="517358" cy="1684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5925AB1-BE47-453E-8EF4-924465289B54}"/>
                </a:ext>
              </a:extLst>
            </p:cNvPr>
            <p:cNvSpPr/>
            <p:nvPr/>
          </p:nvSpPr>
          <p:spPr>
            <a:xfrm>
              <a:off x="5931566" y="697832"/>
              <a:ext cx="517358" cy="1684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a:extLst>
                <a:ext uri="{FF2B5EF4-FFF2-40B4-BE49-F238E27FC236}">
                  <a16:creationId xmlns:a16="http://schemas.microsoft.com/office/drawing/2014/main" id="{68FC2FC1-F83A-44D6-9D9A-A61E40D3B973}"/>
                </a:ext>
              </a:extLst>
            </p:cNvPr>
            <p:cNvSpPr/>
            <p:nvPr/>
          </p:nvSpPr>
          <p:spPr>
            <a:xfrm>
              <a:off x="6448923" y="697832"/>
              <a:ext cx="5173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Rectangle 2">
            <a:extLst>
              <a:ext uri="{FF2B5EF4-FFF2-40B4-BE49-F238E27FC236}">
                <a16:creationId xmlns:a16="http://schemas.microsoft.com/office/drawing/2014/main" id="{BC8EC325-CE62-415E-834A-7F70F7855117}"/>
              </a:ext>
            </a:extLst>
          </p:cNvPr>
          <p:cNvSpPr/>
          <p:nvPr userDrawn="1"/>
        </p:nvSpPr>
        <p:spPr>
          <a:xfrm flipV="1">
            <a:off x="0" y="3726714"/>
            <a:ext cx="176212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96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37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333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71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12A631-1449-458D-8F7A-DD74ACB1BF08}"/>
              </a:ext>
            </a:extLst>
          </p:cNvPr>
          <p:cNvSpPr/>
          <p:nvPr userDrawn="1"/>
        </p:nvSpPr>
        <p:spPr>
          <a:xfrm>
            <a:off x="0" y="2858807"/>
            <a:ext cx="12191999" cy="2204134"/>
          </a:xfrm>
          <a:prstGeom prst="rect">
            <a:avLst/>
          </a:prstGeom>
          <a:gradFill flip="none" rotWithShape="1">
            <a:gsLst>
              <a:gs pos="74000">
                <a:schemeClr val="accent6">
                  <a:alpha val="70000"/>
                </a:schemeClr>
              </a:gs>
              <a:gs pos="45000">
                <a:schemeClr val="accent6">
                  <a:alpha val="75000"/>
                </a:schemeClr>
              </a:gs>
              <a:gs pos="8000">
                <a:schemeClr val="accent1">
                  <a:alpha val="0"/>
                </a:schemeClr>
              </a:gs>
              <a:gs pos="9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Graphic 14">
            <a:extLst>
              <a:ext uri="{FF2B5EF4-FFF2-40B4-BE49-F238E27FC236}">
                <a16:creationId xmlns:a16="http://schemas.microsoft.com/office/drawing/2014/main" id="{EB6248EF-B06C-43D0-91E9-33C54CEB5B7B}"/>
              </a:ext>
            </a:extLst>
          </p:cNvPr>
          <p:cNvGrpSpPr/>
          <p:nvPr userDrawn="1"/>
        </p:nvGrpSpPr>
        <p:grpSpPr>
          <a:xfrm>
            <a:off x="753445" y="2639304"/>
            <a:ext cx="4261727" cy="3351921"/>
            <a:chOff x="2444748" y="555045"/>
            <a:chExt cx="7282048" cy="5727454"/>
          </a:xfrm>
        </p:grpSpPr>
        <p:sp>
          <p:nvSpPr>
            <p:cNvPr id="3" name="Freeform: Shape 2">
              <a:extLst>
                <a:ext uri="{FF2B5EF4-FFF2-40B4-BE49-F238E27FC236}">
                  <a16:creationId xmlns:a16="http://schemas.microsoft.com/office/drawing/2014/main" id="{F4296F62-9662-4403-9A1B-140DFC6CEF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C151A04-4E35-4F1C-99AA-68E3920CDF5B}"/>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924EC27-EA8E-48AC-B3BA-B86C7B65024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88730B-3EDA-490F-8B6F-5357A5EF0EC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AAC3D30-A9EC-437B-BAEC-5158F522706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460114B-7023-4F6E-B074-79932670ADD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AC2F032-DFD7-46FF-8CCA-E33896C690D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DB5B76-DE90-4CC7-A371-1C02A86AF77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Picture Placeholder 2">
            <a:extLst>
              <a:ext uri="{FF2B5EF4-FFF2-40B4-BE49-F238E27FC236}">
                <a16:creationId xmlns:a16="http://schemas.microsoft.com/office/drawing/2014/main" id="{D01CFF7D-B6F4-4B1B-9C6A-AB93A7AA88C1}"/>
              </a:ext>
            </a:extLst>
          </p:cNvPr>
          <p:cNvSpPr>
            <a:spLocks noGrp="1"/>
          </p:cNvSpPr>
          <p:nvPr>
            <p:ph type="pic" idx="10" hasCustomPrompt="1"/>
          </p:nvPr>
        </p:nvSpPr>
        <p:spPr>
          <a:xfrm>
            <a:off x="930752" y="2858807"/>
            <a:ext cx="3907112" cy="2186648"/>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40553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C54D7FD-BDA4-445B-8877-80F2FB48F04C}"/>
              </a:ext>
            </a:extLst>
          </p:cNvPr>
          <p:cNvSpPr/>
          <p:nvPr userDrawn="1"/>
        </p:nvSpPr>
        <p:spPr>
          <a:xfrm>
            <a:off x="292770" y="312821"/>
            <a:ext cx="7503694" cy="6304547"/>
          </a:xfrm>
          <a:custGeom>
            <a:avLst/>
            <a:gdLst>
              <a:gd name="connsiteX0" fmla="*/ 0 w 8066763"/>
              <a:gd name="connsiteY0" fmla="*/ 0 h 6304547"/>
              <a:gd name="connsiteX1" fmla="*/ 8066763 w 8066763"/>
              <a:gd name="connsiteY1" fmla="*/ 0 h 6304547"/>
              <a:gd name="connsiteX2" fmla="*/ 5597407 w 8066763"/>
              <a:gd name="connsiteY2" fmla="*/ 6304547 h 6304547"/>
              <a:gd name="connsiteX3" fmla="*/ 0 w 8066763"/>
              <a:gd name="connsiteY3" fmla="*/ 6304547 h 6304547"/>
            </a:gdLst>
            <a:ahLst/>
            <a:cxnLst>
              <a:cxn ang="0">
                <a:pos x="connsiteX0" y="connsiteY0"/>
              </a:cxn>
              <a:cxn ang="0">
                <a:pos x="connsiteX1" y="connsiteY1"/>
              </a:cxn>
              <a:cxn ang="0">
                <a:pos x="connsiteX2" y="connsiteY2"/>
              </a:cxn>
              <a:cxn ang="0">
                <a:pos x="connsiteX3" y="connsiteY3"/>
              </a:cxn>
            </a:cxnLst>
            <a:rect l="l" t="t" r="r" b="b"/>
            <a:pathLst>
              <a:path w="8066763" h="6304547">
                <a:moveTo>
                  <a:pt x="0" y="0"/>
                </a:moveTo>
                <a:lnTo>
                  <a:pt x="8066763" y="0"/>
                </a:lnTo>
                <a:lnTo>
                  <a:pt x="5597407" y="6304547"/>
                </a:lnTo>
                <a:lnTo>
                  <a:pt x="0" y="6304547"/>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312885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44127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83236-5798-DC46-8044-4B3E183F2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F55CD-65D1-684D-8A83-8DC1732070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59F3A-6418-104A-9886-91EC02C3B68A}"/>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B5953A70-85F7-8A45-BA31-3DA777498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59A3-45E8-A74C-BD32-FA01E64278B4}"/>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272035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1_Images &amp; Contents Layout">
    <p:spTree>
      <p:nvGrpSpPr>
        <p:cNvPr id="1" name=""/>
        <p:cNvGrpSpPr/>
        <p:nvPr/>
      </p:nvGrpSpPr>
      <p:grpSpPr>
        <a:xfrm>
          <a:off x="0" y="0"/>
          <a:ext cx="0" cy="0"/>
          <a:chOff x="0" y="0"/>
          <a:chExt cx="0" cy="0"/>
        </a:xfrm>
      </p:grpSpPr>
      <p:sp>
        <p:nvSpPr>
          <p:cNvPr id="9" name="자유형: 도형 8">
            <a:extLst>
              <a:ext uri="{FF2B5EF4-FFF2-40B4-BE49-F238E27FC236}">
                <a16:creationId xmlns:a16="http://schemas.microsoft.com/office/drawing/2014/main" id="{C2ABD529-FE83-4068-B43D-09D8C61354D1}"/>
              </a:ext>
            </a:extLst>
          </p:cNvPr>
          <p:cNvSpPr>
            <a:spLocks noGrp="1"/>
          </p:cNvSpPr>
          <p:nvPr>
            <p:ph type="pic" idx="11" hasCustomPrompt="1"/>
          </p:nvPr>
        </p:nvSpPr>
        <p:spPr>
          <a:xfrm>
            <a:off x="1466102" y="846034"/>
            <a:ext cx="5529990" cy="5456343"/>
          </a:xfrm>
          <a:custGeom>
            <a:avLst/>
            <a:gdLst>
              <a:gd name="connsiteX0" fmla="*/ 5203477 w 5529990"/>
              <a:gd name="connsiteY0" fmla="*/ 4996820 h 5456343"/>
              <a:gd name="connsiteX1" fmla="*/ 5205385 w 5529990"/>
              <a:gd name="connsiteY1" fmla="*/ 4997961 h 5456343"/>
              <a:gd name="connsiteX2" fmla="*/ 5204062 w 5529990"/>
              <a:gd name="connsiteY2" fmla="*/ 4999290 h 5456343"/>
              <a:gd name="connsiteX3" fmla="*/ 3285288 w 5529990"/>
              <a:gd name="connsiteY3" fmla="*/ 850958 h 5456343"/>
              <a:gd name="connsiteX4" fmla="*/ 3285287 w 5529990"/>
              <a:gd name="connsiteY4" fmla="*/ 957889 h 5456343"/>
              <a:gd name="connsiteX5" fmla="*/ 3309883 w 5529990"/>
              <a:gd name="connsiteY5" fmla="*/ 964960 h 5456343"/>
              <a:gd name="connsiteX6" fmla="*/ 3342876 w 5529990"/>
              <a:gd name="connsiteY6" fmla="*/ 959101 h 5456343"/>
              <a:gd name="connsiteX7" fmla="*/ 3347625 w 5529990"/>
              <a:gd name="connsiteY7" fmla="*/ 953011 h 5456343"/>
              <a:gd name="connsiteX8" fmla="*/ 3340340 w 5529990"/>
              <a:gd name="connsiteY8" fmla="*/ 917595 h 5456343"/>
              <a:gd name="connsiteX9" fmla="*/ 3323433 w 5529990"/>
              <a:gd name="connsiteY9" fmla="*/ 872062 h 5456343"/>
              <a:gd name="connsiteX10" fmla="*/ 3302259 w 5529990"/>
              <a:gd name="connsiteY10" fmla="*/ 854999 h 5456343"/>
              <a:gd name="connsiteX11" fmla="*/ 97597 w 5529990"/>
              <a:gd name="connsiteY11" fmla="*/ 97597 h 5456343"/>
              <a:gd name="connsiteX12" fmla="*/ 97597 w 5529990"/>
              <a:gd name="connsiteY12" fmla="*/ 3380541 h 5456343"/>
              <a:gd name="connsiteX13" fmla="*/ 925476 w 5529990"/>
              <a:gd name="connsiteY13" fmla="*/ 3380541 h 5456343"/>
              <a:gd name="connsiteX14" fmla="*/ 946229 w 5529990"/>
              <a:gd name="connsiteY14" fmla="*/ 3355733 h 5456343"/>
              <a:gd name="connsiteX15" fmla="*/ 978940 w 5529990"/>
              <a:gd name="connsiteY15" fmla="*/ 3351467 h 5456343"/>
              <a:gd name="connsiteX16" fmla="*/ 1007525 w 5529990"/>
              <a:gd name="connsiteY16" fmla="*/ 3349520 h 5456343"/>
              <a:gd name="connsiteX17" fmla="*/ 1031564 w 5529990"/>
              <a:gd name="connsiteY17" fmla="*/ 3353683 h 5456343"/>
              <a:gd name="connsiteX18" fmla="*/ 1032954 w 5529990"/>
              <a:gd name="connsiteY18" fmla="*/ 3351929 h 5456343"/>
              <a:gd name="connsiteX19" fmla="*/ 1046660 w 5529990"/>
              <a:gd name="connsiteY19" fmla="*/ 3307002 h 5456343"/>
              <a:gd name="connsiteX20" fmla="*/ 1050343 w 5529990"/>
              <a:gd name="connsiteY20" fmla="*/ 3285495 h 5456343"/>
              <a:gd name="connsiteX21" fmla="*/ 1053485 w 5529990"/>
              <a:gd name="connsiteY21" fmla="*/ 3281034 h 5456343"/>
              <a:gd name="connsiteX22" fmla="*/ 213108 w 5529990"/>
              <a:gd name="connsiteY22" fmla="*/ 3281033 h 5456343"/>
              <a:gd name="connsiteX23" fmla="*/ 213107 w 5529990"/>
              <a:gd name="connsiteY23" fmla="*/ 208854 h 5456343"/>
              <a:gd name="connsiteX24" fmla="*/ 3285287 w 5529990"/>
              <a:gd name="connsiteY24" fmla="*/ 208854 h 5456343"/>
              <a:gd name="connsiteX25" fmla="*/ 3285287 w 5529990"/>
              <a:gd name="connsiteY25" fmla="*/ 805089 h 5456343"/>
              <a:gd name="connsiteX26" fmla="*/ 3285421 w 5529990"/>
              <a:gd name="connsiteY26" fmla="*/ 805084 h 5456343"/>
              <a:gd name="connsiteX27" fmla="*/ 3308726 w 5529990"/>
              <a:gd name="connsiteY27" fmla="*/ 825294 h 5456343"/>
              <a:gd name="connsiteX28" fmla="*/ 3343101 w 5529990"/>
              <a:gd name="connsiteY28" fmla="*/ 834936 h 5456343"/>
              <a:gd name="connsiteX29" fmla="*/ 3357542 w 5529990"/>
              <a:gd name="connsiteY29" fmla="*/ 829717 h 5456343"/>
              <a:gd name="connsiteX30" fmla="*/ 3389087 w 5529990"/>
              <a:gd name="connsiteY30" fmla="*/ 840123 h 5456343"/>
              <a:gd name="connsiteX31" fmla="*/ 3389087 w 5529990"/>
              <a:gd name="connsiteY31" fmla="*/ 97597 h 5456343"/>
              <a:gd name="connsiteX32" fmla="*/ 0 w 5529990"/>
              <a:gd name="connsiteY32" fmla="*/ 0 h 5456343"/>
              <a:gd name="connsiteX33" fmla="*/ 3486684 w 5529990"/>
              <a:gd name="connsiteY33" fmla="*/ 0 h 5456343"/>
              <a:gd name="connsiteX34" fmla="*/ 3486684 w 5529990"/>
              <a:gd name="connsiteY34" fmla="*/ 833838 h 5456343"/>
              <a:gd name="connsiteX35" fmla="*/ 3500172 w 5529990"/>
              <a:gd name="connsiteY35" fmla="*/ 834269 h 5456343"/>
              <a:gd name="connsiteX36" fmla="*/ 3516226 w 5529990"/>
              <a:gd name="connsiteY36" fmla="*/ 839003 h 5456343"/>
              <a:gd name="connsiteX37" fmla="*/ 3647545 w 5529990"/>
              <a:gd name="connsiteY37" fmla="*/ 866570 h 5456343"/>
              <a:gd name="connsiteX38" fmla="*/ 3662947 w 5529990"/>
              <a:gd name="connsiteY38" fmla="*/ 857912 h 5456343"/>
              <a:gd name="connsiteX39" fmla="*/ 3656762 w 5529990"/>
              <a:gd name="connsiteY39" fmla="*/ 846906 h 5456343"/>
              <a:gd name="connsiteX40" fmla="*/ 3515960 w 5529990"/>
              <a:gd name="connsiteY40" fmla="*/ 787015 h 5456343"/>
              <a:gd name="connsiteX41" fmla="*/ 3489147 w 5529990"/>
              <a:gd name="connsiteY41" fmla="*/ 770223 h 5456343"/>
              <a:gd name="connsiteX42" fmla="*/ 3498229 w 5529990"/>
              <a:gd name="connsiteY42" fmla="*/ 724565 h 5456343"/>
              <a:gd name="connsiteX43" fmla="*/ 3516829 w 5529990"/>
              <a:gd name="connsiteY43" fmla="*/ 717732 h 5456343"/>
              <a:gd name="connsiteX44" fmla="*/ 3531095 w 5529990"/>
              <a:gd name="connsiteY44" fmla="*/ 726369 h 5456343"/>
              <a:gd name="connsiteX45" fmla="*/ 3557357 w 5529990"/>
              <a:gd name="connsiteY45" fmla="*/ 731881 h 5456343"/>
              <a:gd name="connsiteX46" fmla="*/ 3581695 w 5529990"/>
              <a:gd name="connsiteY46" fmla="*/ 744271 h 5456343"/>
              <a:gd name="connsiteX47" fmla="*/ 3651817 w 5529990"/>
              <a:gd name="connsiteY47" fmla="*/ 791752 h 5456343"/>
              <a:gd name="connsiteX48" fmla="*/ 3701043 w 5529990"/>
              <a:gd name="connsiteY48" fmla="*/ 827808 h 5456343"/>
              <a:gd name="connsiteX49" fmla="*/ 3778589 w 5529990"/>
              <a:gd name="connsiteY49" fmla="*/ 888498 h 5456343"/>
              <a:gd name="connsiteX50" fmla="*/ 3870983 w 5529990"/>
              <a:gd name="connsiteY50" fmla="*/ 975599 h 5456343"/>
              <a:gd name="connsiteX51" fmla="*/ 3913472 w 5529990"/>
              <a:gd name="connsiteY51" fmla="*/ 989372 h 5456343"/>
              <a:gd name="connsiteX52" fmla="*/ 3940973 w 5529990"/>
              <a:gd name="connsiteY52" fmla="*/ 997085 h 5456343"/>
              <a:gd name="connsiteX53" fmla="*/ 3982772 w 5529990"/>
              <a:gd name="connsiteY53" fmla="*/ 1019936 h 5456343"/>
              <a:gd name="connsiteX54" fmla="*/ 3937964 w 5529990"/>
              <a:gd name="connsiteY54" fmla="*/ 888706 h 5456343"/>
              <a:gd name="connsiteX55" fmla="*/ 3899601 w 5529990"/>
              <a:gd name="connsiteY55" fmla="*/ 866821 h 5456343"/>
              <a:gd name="connsiteX56" fmla="*/ 3853267 w 5529990"/>
              <a:gd name="connsiteY56" fmla="*/ 820451 h 5456343"/>
              <a:gd name="connsiteX57" fmla="*/ 3829759 w 5529990"/>
              <a:gd name="connsiteY57" fmla="*/ 778630 h 5456343"/>
              <a:gd name="connsiteX58" fmla="*/ 3899474 w 5529990"/>
              <a:gd name="connsiteY58" fmla="*/ 794477 h 5456343"/>
              <a:gd name="connsiteX59" fmla="*/ 3949113 w 5529990"/>
              <a:gd name="connsiteY59" fmla="*/ 815817 h 5456343"/>
              <a:gd name="connsiteX60" fmla="*/ 3979087 w 5529990"/>
              <a:gd name="connsiteY60" fmla="*/ 827934 h 5456343"/>
              <a:gd name="connsiteX61" fmla="*/ 4029548 w 5529990"/>
              <a:gd name="connsiteY61" fmla="*/ 866192 h 5456343"/>
              <a:gd name="connsiteX62" fmla="*/ 4074646 w 5529990"/>
              <a:gd name="connsiteY62" fmla="*/ 910362 h 5456343"/>
              <a:gd name="connsiteX63" fmla="*/ 4111496 w 5529990"/>
              <a:gd name="connsiteY63" fmla="*/ 924407 h 5456343"/>
              <a:gd name="connsiteX64" fmla="*/ 4161957 w 5529990"/>
              <a:gd name="connsiteY64" fmla="*/ 962664 h 5456343"/>
              <a:gd name="connsiteX65" fmla="*/ 4131426 w 5529990"/>
              <a:gd name="connsiteY65" fmla="*/ 985620 h 5456343"/>
              <a:gd name="connsiteX66" fmla="*/ 4134857 w 5529990"/>
              <a:gd name="connsiteY66" fmla="*/ 1032933 h 5456343"/>
              <a:gd name="connsiteX67" fmla="*/ 4138703 w 5529990"/>
              <a:gd name="connsiteY67" fmla="*/ 1065530 h 5456343"/>
              <a:gd name="connsiteX68" fmla="*/ 4128249 w 5529990"/>
              <a:gd name="connsiteY68" fmla="*/ 1082993 h 5456343"/>
              <a:gd name="connsiteX69" fmla="*/ 4147363 w 5529990"/>
              <a:gd name="connsiteY69" fmla="*/ 1080938 h 5456343"/>
              <a:gd name="connsiteX70" fmla="*/ 4170738 w 5529990"/>
              <a:gd name="connsiteY70" fmla="*/ 1096765 h 5456343"/>
              <a:gd name="connsiteX71" fmla="*/ 4166471 w 5529990"/>
              <a:gd name="connsiteY71" fmla="*/ 1125234 h 5456343"/>
              <a:gd name="connsiteX72" fmla="*/ 4151337 w 5529990"/>
              <a:gd name="connsiteY72" fmla="*/ 1185880 h 5456343"/>
              <a:gd name="connsiteX73" fmla="*/ 4159309 w 5529990"/>
              <a:gd name="connsiteY73" fmla="*/ 1210365 h 5456343"/>
              <a:gd name="connsiteX74" fmla="*/ 4205665 w 5529990"/>
              <a:gd name="connsiteY74" fmla="*/ 1117687 h 5456343"/>
              <a:gd name="connsiteX75" fmla="*/ 4209517 w 5529990"/>
              <a:gd name="connsiteY75" fmla="*/ 1103935 h 5456343"/>
              <a:gd name="connsiteX76" fmla="*/ 4224918 w 5529990"/>
              <a:gd name="connsiteY76" fmla="*/ 1095278 h 5456343"/>
              <a:gd name="connsiteX77" fmla="*/ 4232341 w 5529990"/>
              <a:gd name="connsiteY77" fmla="*/ 1108484 h 5456343"/>
              <a:gd name="connsiteX78" fmla="*/ 4211843 w 5529990"/>
              <a:gd name="connsiteY78" fmla="*/ 1175042 h 5456343"/>
              <a:gd name="connsiteX79" fmla="*/ 4227373 w 5529990"/>
              <a:gd name="connsiteY79" fmla="*/ 1238729 h 5456343"/>
              <a:gd name="connsiteX80" fmla="*/ 4277010 w 5529990"/>
              <a:gd name="connsiteY80" fmla="*/ 1260069 h 5456343"/>
              <a:gd name="connsiteX81" fmla="*/ 4319914 w 5529990"/>
              <a:gd name="connsiteY81" fmla="*/ 1259126 h 5456343"/>
              <a:gd name="connsiteX82" fmla="*/ 4394024 w 5529990"/>
              <a:gd name="connsiteY82" fmla="*/ 1318850 h 5456343"/>
              <a:gd name="connsiteX83" fmla="*/ 4439529 w 5529990"/>
              <a:gd name="connsiteY83" fmla="*/ 1394653 h 5456343"/>
              <a:gd name="connsiteX84" fmla="*/ 4465896 w 5529990"/>
              <a:gd name="connsiteY84" fmla="*/ 1405900 h 5456343"/>
              <a:gd name="connsiteX85" fmla="*/ 4496792 w 5529990"/>
              <a:gd name="connsiteY85" fmla="*/ 1389917 h 5456343"/>
              <a:gd name="connsiteX86" fmla="*/ 4517002 w 5529990"/>
              <a:gd name="connsiteY86" fmla="*/ 1350259 h 5456343"/>
              <a:gd name="connsiteX87" fmla="*/ 4543362 w 5529990"/>
              <a:gd name="connsiteY87" fmla="*/ 1292820 h 5456343"/>
              <a:gd name="connsiteX88" fmla="*/ 4573307 w 5529990"/>
              <a:gd name="connsiteY88" fmla="*/ 1288454 h 5456343"/>
              <a:gd name="connsiteX89" fmla="*/ 4586211 w 5529990"/>
              <a:gd name="connsiteY89" fmla="*/ 1309822 h 5456343"/>
              <a:gd name="connsiteX90" fmla="*/ 4565007 w 5529990"/>
              <a:gd name="connsiteY90" fmla="*/ 1374097 h 5456343"/>
              <a:gd name="connsiteX91" fmla="*/ 4525037 w 5529990"/>
              <a:gd name="connsiteY91" fmla="*/ 1424592 h 5456343"/>
              <a:gd name="connsiteX92" fmla="*/ 4537809 w 5529990"/>
              <a:gd name="connsiteY92" fmla="*/ 1428478 h 5456343"/>
              <a:gd name="connsiteX93" fmla="*/ 4570157 w 5529990"/>
              <a:gd name="connsiteY93" fmla="*/ 1431296 h 5456343"/>
              <a:gd name="connsiteX94" fmla="*/ 4584183 w 5529990"/>
              <a:gd name="connsiteY94" fmla="*/ 1440791 h 5456343"/>
              <a:gd name="connsiteX95" fmla="*/ 4615797 w 5529990"/>
              <a:gd name="connsiteY95" fmla="*/ 1533093 h 5456343"/>
              <a:gd name="connsiteX96" fmla="*/ 4630077 w 5529990"/>
              <a:gd name="connsiteY96" fmla="*/ 1568154 h 5456343"/>
              <a:gd name="connsiteX97" fmla="*/ 4642622 w 5529990"/>
              <a:gd name="connsiteY97" fmla="*/ 1584865 h 5456343"/>
              <a:gd name="connsiteX98" fmla="*/ 4650392 w 5529990"/>
              <a:gd name="connsiteY98" fmla="*/ 1585335 h 5456343"/>
              <a:gd name="connsiteX99" fmla="*/ 4706855 w 5529990"/>
              <a:gd name="connsiteY99" fmla="*/ 1574900 h 5456343"/>
              <a:gd name="connsiteX100" fmla="*/ 4733741 w 5529990"/>
              <a:gd name="connsiteY100" fmla="*/ 1584777 h 5456343"/>
              <a:gd name="connsiteX101" fmla="*/ 4735707 w 5529990"/>
              <a:gd name="connsiteY101" fmla="*/ 1602394 h 5456343"/>
              <a:gd name="connsiteX102" fmla="*/ 4744256 w 5529990"/>
              <a:gd name="connsiteY102" fmla="*/ 1600647 h 5456343"/>
              <a:gd name="connsiteX103" fmla="*/ 4780936 w 5529990"/>
              <a:gd name="connsiteY103" fmla="*/ 1605372 h 5456343"/>
              <a:gd name="connsiteX104" fmla="*/ 4803756 w 5529990"/>
              <a:gd name="connsiteY104" fmla="*/ 1656271 h 5456343"/>
              <a:gd name="connsiteX105" fmla="*/ 4782161 w 5529990"/>
              <a:gd name="connsiteY105" fmla="*/ 1700274 h 5456343"/>
              <a:gd name="connsiteX106" fmla="*/ 4785999 w 5529990"/>
              <a:gd name="connsiteY106" fmla="*/ 1779221 h 5456343"/>
              <a:gd name="connsiteX107" fmla="*/ 4800847 w 5529990"/>
              <a:gd name="connsiteY107" fmla="*/ 1805635 h 5456343"/>
              <a:gd name="connsiteX108" fmla="*/ 4804501 w 5529990"/>
              <a:gd name="connsiteY108" fmla="*/ 1810637 h 5456343"/>
              <a:gd name="connsiteX109" fmla="*/ 4845375 w 5529990"/>
              <a:gd name="connsiteY109" fmla="*/ 1808249 h 5456343"/>
              <a:gd name="connsiteX110" fmla="*/ 4843969 w 5529990"/>
              <a:gd name="connsiteY110" fmla="*/ 1825149 h 5456343"/>
              <a:gd name="connsiteX111" fmla="*/ 4843929 w 5529990"/>
              <a:gd name="connsiteY111" fmla="*/ 1825206 h 5456343"/>
              <a:gd name="connsiteX112" fmla="*/ 4852839 w 5529990"/>
              <a:gd name="connsiteY112" fmla="*/ 1826013 h 5456343"/>
              <a:gd name="connsiteX113" fmla="*/ 4872074 w 5529990"/>
              <a:gd name="connsiteY113" fmla="*/ 1829323 h 5456343"/>
              <a:gd name="connsiteX114" fmla="*/ 4925096 w 5529990"/>
              <a:gd name="connsiteY114" fmla="*/ 1859262 h 5456343"/>
              <a:gd name="connsiteX115" fmla="*/ 4929808 w 5529990"/>
              <a:gd name="connsiteY115" fmla="*/ 1883858 h 5456343"/>
              <a:gd name="connsiteX116" fmla="*/ 4939343 w 5529990"/>
              <a:gd name="connsiteY116" fmla="*/ 1886966 h 5456343"/>
              <a:gd name="connsiteX117" fmla="*/ 4991962 w 5529990"/>
              <a:gd name="connsiteY117" fmla="*/ 1878897 h 5456343"/>
              <a:gd name="connsiteX118" fmla="*/ 5003950 w 5529990"/>
              <a:gd name="connsiteY118" fmla="*/ 1880575 h 5456343"/>
              <a:gd name="connsiteX119" fmla="*/ 4972381 w 5529990"/>
              <a:gd name="connsiteY119" fmla="*/ 1914056 h 5456343"/>
              <a:gd name="connsiteX120" fmla="*/ 4975836 w 5529990"/>
              <a:gd name="connsiteY120" fmla="*/ 1924321 h 5456343"/>
              <a:gd name="connsiteX121" fmla="*/ 5015575 w 5529990"/>
              <a:gd name="connsiteY121" fmla="*/ 2048343 h 5456343"/>
              <a:gd name="connsiteX122" fmla="*/ 5014612 w 5529990"/>
              <a:gd name="connsiteY122" fmla="*/ 2066816 h 5456343"/>
              <a:gd name="connsiteX123" fmla="*/ 5068869 w 5529990"/>
              <a:gd name="connsiteY123" fmla="*/ 2055795 h 5456343"/>
              <a:gd name="connsiteX124" fmla="*/ 5135512 w 5529990"/>
              <a:gd name="connsiteY124" fmla="*/ 2040422 h 5456343"/>
              <a:gd name="connsiteX125" fmla="*/ 5180616 w 5529990"/>
              <a:gd name="connsiteY125" fmla="*/ 2038241 h 5456343"/>
              <a:gd name="connsiteX126" fmla="*/ 5204265 w 5529990"/>
              <a:gd name="connsiteY126" fmla="*/ 2059708 h 5456343"/>
              <a:gd name="connsiteX127" fmla="*/ 5192160 w 5529990"/>
              <a:gd name="connsiteY127" fmla="*/ 2089685 h 5456343"/>
              <a:gd name="connsiteX128" fmla="*/ 5148842 w 5529990"/>
              <a:gd name="connsiteY128" fmla="*/ 2105345 h 5456343"/>
              <a:gd name="connsiteX129" fmla="*/ 5101673 w 5529990"/>
              <a:gd name="connsiteY129" fmla="*/ 2134757 h 5456343"/>
              <a:gd name="connsiteX130" fmla="*/ 5078431 w 5529990"/>
              <a:gd name="connsiteY130" fmla="*/ 2144923 h 5456343"/>
              <a:gd name="connsiteX131" fmla="*/ 5052563 w 5529990"/>
              <a:gd name="connsiteY131" fmla="*/ 2144620 h 5456343"/>
              <a:gd name="connsiteX132" fmla="*/ 5037286 w 5529990"/>
              <a:gd name="connsiteY132" fmla="*/ 2142869 h 5456343"/>
              <a:gd name="connsiteX133" fmla="*/ 5039213 w 5529990"/>
              <a:gd name="connsiteY133" fmla="*/ 2146539 h 5456343"/>
              <a:gd name="connsiteX134" fmla="*/ 5030489 w 5529990"/>
              <a:gd name="connsiteY134" fmla="*/ 2163045 h 5456343"/>
              <a:gd name="connsiteX135" fmla="*/ 5028179 w 5529990"/>
              <a:gd name="connsiteY135" fmla="*/ 2165369 h 5456343"/>
              <a:gd name="connsiteX136" fmla="*/ 5046078 w 5529990"/>
              <a:gd name="connsiteY136" fmla="*/ 2171076 h 5456343"/>
              <a:gd name="connsiteX137" fmla="*/ 5093139 w 5529990"/>
              <a:gd name="connsiteY137" fmla="*/ 2191692 h 5456343"/>
              <a:gd name="connsiteX138" fmla="*/ 5123662 w 5529990"/>
              <a:gd name="connsiteY138" fmla="*/ 2215086 h 5456343"/>
              <a:gd name="connsiteX139" fmla="*/ 5128611 w 5529990"/>
              <a:gd name="connsiteY139" fmla="*/ 2223892 h 5456343"/>
              <a:gd name="connsiteX140" fmla="*/ 5228422 w 5529990"/>
              <a:gd name="connsiteY140" fmla="*/ 2370550 h 5456343"/>
              <a:gd name="connsiteX141" fmla="*/ 5228697 w 5529990"/>
              <a:gd name="connsiteY141" fmla="*/ 2376188 h 5456343"/>
              <a:gd name="connsiteX142" fmla="*/ 5262652 w 5529990"/>
              <a:gd name="connsiteY142" fmla="*/ 2446897 h 5456343"/>
              <a:gd name="connsiteX143" fmla="*/ 5299355 w 5529990"/>
              <a:gd name="connsiteY143" fmla="*/ 2527647 h 5456343"/>
              <a:gd name="connsiteX144" fmla="*/ 5348719 w 5529990"/>
              <a:gd name="connsiteY144" fmla="*/ 2543349 h 5456343"/>
              <a:gd name="connsiteX145" fmla="*/ 5393408 w 5529990"/>
              <a:gd name="connsiteY145" fmla="*/ 2555885 h 5456343"/>
              <a:gd name="connsiteX146" fmla="*/ 5407160 w 5529990"/>
              <a:gd name="connsiteY146" fmla="*/ 2559743 h 5456343"/>
              <a:gd name="connsiteX147" fmla="*/ 5472613 w 5529990"/>
              <a:gd name="connsiteY147" fmla="*/ 2557709 h 5456343"/>
              <a:gd name="connsiteX148" fmla="*/ 5485949 w 5529990"/>
              <a:gd name="connsiteY148" fmla="*/ 2576283 h 5456343"/>
              <a:gd name="connsiteX149" fmla="*/ 5476734 w 5529990"/>
              <a:gd name="connsiteY149" fmla="*/ 2595946 h 5456343"/>
              <a:gd name="connsiteX150" fmla="*/ 5490484 w 5529990"/>
              <a:gd name="connsiteY150" fmla="*/ 2599804 h 5456343"/>
              <a:gd name="connsiteX151" fmla="*/ 5519497 w 5529990"/>
              <a:gd name="connsiteY151" fmla="*/ 2615358 h 5456343"/>
              <a:gd name="connsiteX152" fmla="*/ 5529803 w 5529990"/>
              <a:gd name="connsiteY152" fmla="*/ 2664600 h 5456343"/>
              <a:gd name="connsiteX153" fmla="*/ 5499679 w 5529990"/>
              <a:gd name="connsiteY153" fmla="*/ 2719188 h 5456343"/>
              <a:gd name="connsiteX154" fmla="*/ 5457599 w 5529990"/>
              <a:gd name="connsiteY154" fmla="*/ 2737049 h 5456343"/>
              <a:gd name="connsiteX155" fmla="*/ 5390773 w 5529990"/>
              <a:gd name="connsiteY155" fmla="*/ 2710887 h 5456343"/>
              <a:gd name="connsiteX156" fmla="*/ 5381838 w 5529990"/>
              <a:gd name="connsiteY156" fmla="*/ 2689840 h 5456343"/>
              <a:gd name="connsiteX157" fmla="*/ 5381571 w 5529990"/>
              <a:gd name="connsiteY157" fmla="*/ 2637851 h 5456343"/>
              <a:gd name="connsiteX158" fmla="*/ 5289992 w 5529990"/>
              <a:gd name="connsiteY158" fmla="*/ 2614017 h 5456343"/>
              <a:gd name="connsiteX159" fmla="*/ 5259180 w 5529990"/>
              <a:gd name="connsiteY159" fmla="*/ 2677681 h 5456343"/>
              <a:gd name="connsiteX160" fmla="*/ 5222176 w 5529990"/>
              <a:gd name="connsiteY160" fmla="*/ 2776691 h 5456343"/>
              <a:gd name="connsiteX161" fmla="*/ 5205122 w 5529990"/>
              <a:gd name="connsiteY161" fmla="*/ 2797863 h 5456343"/>
              <a:gd name="connsiteX162" fmla="*/ 5159054 w 5529990"/>
              <a:gd name="connsiteY162" fmla="*/ 2803482 h 5456343"/>
              <a:gd name="connsiteX163" fmla="*/ 5134992 w 5529990"/>
              <a:gd name="connsiteY163" fmla="*/ 2796732 h 5456343"/>
              <a:gd name="connsiteX164" fmla="*/ 5042589 w 5529990"/>
              <a:gd name="connsiteY164" fmla="*/ 2755979 h 5456343"/>
              <a:gd name="connsiteX165" fmla="*/ 5027187 w 5529990"/>
              <a:gd name="connsiteY165" fmla="*/ 2764637 h 5456343"/>
              <a:gd name="connsiteX166" fmla="*/ 5017692 w 5529990"/>
              <a:gd name="connsiteY166" fmla="*/ 2825011 h 5456343"/>
              <a:gd name="connsiteX167" fmla="*/ 4929276 w 5529990"/>
              <a:gd name="connsiteY167" fmla="*/ 2796501 h 5456343"/>
              <a:gd name="connsiteX168" fmla="*/ 4898064 w 5529990"/>
              <a:gd name="connsiteY168" fmla="*/ 2782184 h 5456343"/>
              <a:gd name="connsiteX169" fmla="*/ 4888987 w 5529990"/>
              <a:gd name="connsiteY169" fmla="*/ 2781492 h 5456343"/>
              <a:gd name="connsiteX170" fmla="*/ 4828476 w 5529990"/>
              <a:gd name="connsiteY170" fmla="*/ 2838679 h 5456343"/>
              <a:gd name="connsiteX171" fmla="*/ 4792012 w 5529990"/>
              <a:gd name="connsiteY171" fmla="*/ 2995316 h 5456343"/>
              <a:gd name="connsiteX172" fmla="*/ 4799984 w 5529990"/>
              <a:gd name="connsiteY172" fmla="*/ 3019801 h 5456343"/>
              <a:gd name="connsiteX173" fmla="*/ 4837243 w 5529990"/>
              <a:gd name="connsiteY173" fmla="*/ 3065480 h 5456343"/>
              <a:gd name="connsiteX174" fmla="*/ 4841777 w 5529990"/>
              <a:gd name="connsiteY174" fmla="*/ 3089001 h 5456343"/>
              <a:gd name="connsiteX175" fmla="*/ 4860050 w 5529990"/>
              <a:gd name="connsiteY175" fmla="*/ 3209077 h 5456343"/>
              <a:gd name="connsiteX176" fmla="*/ 4861834 w 5529990"/>
              <a:gd name="connsiteY176" fmla="*/ 3222557 h 5456343"/>
              <a:gd name="connsiteX177" fmla="*/ 4816322 w 5529990"/>
              <a:gd name="connsiteY177" fmla="*/ 3193104 h 5456343"/>
              <a:gd name="connsiteX178" fmla="*/ 4699177 w 5529990"/>
              <a:gd name="connsiteY178" fmla="*/ 3108328 h 5456343"/>
              <a:gd name="connsiteX179" fmla="*/ 4644723 w 5529990"/>
              <a:gd name="connsiteY179" fmla="*/ 3104179 h 5456343"/>
              <a:gd name="connsiteX180" fmla="*/ 4540752 w 5529990"/>
              <a:gd name="connsiteY180" fmla="*/ 3197380 h 5456343"/>
              <a:gd name="connsiteX181" fmla="*/ 4544184 w 5529990"/>
              <a:gd name="connsiteY181" fmla="*/ 3244695 h 5456343"/>
              <a:gd name="connsiteX182" fmla="*/ 4596283 w 5529990"/>
              <a:gd name="connsiteY182" fmla="*/ 3363136 h 5456343"/>
              <a:gd name="connsiteX183" fmla="*/ 4610716 w 5529990"/>
              <a:gd name="connsiteY183" fmla="*/ 3404267 h 5456343"/>
              <a:gd name="connsiteX184" fmla="*/ 4739666 w 5529990"/>
              <a:gd name="connsiteY184" fmla="*/ 3638823 h 5456343"/>
              <a:gd name="connsiteX185" fmla="*/ 4782837 w 5529990"/>
              <a:gd name="connsiteY185" fmla="*/ 3689868 h 5456343"/>
              <a:gd name="connsiteX186" fmla="*/ 4815006 w 5529990"/>
              <a:gd name="connsiteY186" fmla="*/ 3747099 h 5456343"/>
              <a:gd name="connsiteX187" fmla="*/ 4829032 w 5529990"/>
              <a:gd name="connsiteY187" fmla="*/ 3756594 h 5456343"/>
              <a:gd name="connsiteX188" fmla="*/ 4837004 w 5529990"/>
              <a:gd name="connsiteY188" fmla="*/ 3781080 h 5456343"/>
              <a:gd name="connsiteX189" fmla="*/ 4809775 w 5529990"/>
              <a:gd name="connsiteY189" fmla="*/ 3779005 h 5456343"/>
              <a:gd name="connsiteX190" fmla="*/ 4786128 w 5529990"/>
              <a:gd name="connsiteY190" fmla="*/ 3757537 h 5456343"/>
              <a:gd name="connsiteX191" fmla="*/ 4725360 w 5529990"/>
              <a:gd name="connsiteY191" fmla="*/ 3670038 h 5456343"/>
              <a:gd name="connsiteX192" fmla="*/ 4594209 w 5529990"/>
              <a:gd name="connsiteY192" fmla="*/ 3436718 h 5456343"/>
              <a:gd name="connsiteX193" fmla="*/ 4558738 w 5529990"/>
              <a:gd name="connsiteY193" fmla="*/ 3404519 h 5456343"/>
              <a:gd name="connsiteX194" fmla="*/ 4480507 w 5529990"/>
              <a:gd name="connsiteY194" fmla="*/ 3306558 h 5456343"/>
              <a:gd name="connsiteX195" fmla="*/ 4381231 w 5529990"/>
              <a:gd name="connsiteY195" fmla="*/ 3263877 h 5456343"/>
              <a:gd name="connsiteX196" fmla="*/ 4271213 w 5529990"/>
              <a:gd name="connsiteY196" fmla="*/ 3325719 h 5456343"/>
              <a:gd name="connsiteX197" fmla="*/ 4243839 w 5529990"/>
              <a:gd name="connsiteY197" fmla="*/ 3390348 h 5456343"/>
              <a:gd name="connsiteX198" fmla="*/ 4245828 w 5529990"/>
              <a:gd name="connsiteY198" fmla="*/ 3431231 h 5456343"/>
              <a:gd name="connsiteX199" fmla="*/ 4249487 w 5529990"/>
              <a:gd name="connsiteY199" fmla="*/ 3458234 h 5456343"/>
              <a:gd name="connsiteX200" fmla="*/ 4268459 w 5529990"/>
              <a:gd name="connsiteY200" fmla="*/ 3485180 h 5456343"/>
              <a:gd name="connsiteX201" fmla="*/ 4301641 w 5529990"/>
              <a:gd name="connsiteY201" fmla="*/ 3549872 h 5456343"/>
              <a:gd name="connsiteX202" fmla="*/ 4327699 w 5529990"/>
              <a:gd name="connsiteY202" fmla="*/ 3562381 h 5456343"/>
              <a:gd name="connsiteX203" fmla="*/ 4443283 w 5529990"/>
              <a:gd name="connsiteY203" fmla="*/ 3566565 h 5456343"/>
              <a:gd name="connsiteX204" fmla="*/ 4362331 w 5529990"/>
              <a:gd name="connsiteY204" fmla="*/ 3599313 h 5456343"/>
              <a:gd name="connsiteX205" fmla="*/ 4297508 w 5529990"/>
              <a:gd name="connsiteY205" fmla="*/ 3698587 h 5456343"/>
              <a:gd name="connsiteX206" fmla="*/ 4338953 w 5529990"/>
              <a:gd name="connsiteY206" fmla="*/ 3730240 h 5456343"/>
              <a:gd name="connsiteX207" fmla="*/ 4372142 w 5529990"/>
              <a:gd name="connsiteY207" fmla="*/ 3730140 h 5456343"/>
              <a:gd name="connsiteX208" fmla="*/ 4336403 w 5529990"/>
              <a:gd name="connsiteY208" fmla="*/ 3760011 h 5456343"/>
              <a:gd name="connsiteX209" fmla="*/ 4322595 w 5529990"/>
              <a:gd name="connsiteY209" fmla="*/ 3786514 h 5456343"/>
              <a:gd name="connsiteX210" fmla="*/ 4384277 w 5529990"/>
              <a:gd name="connsiteY210" fmla="*/ 3871702 h 5456343"/>
              <a:gd name="connsiteX211" fmla="*/ 4434476 w 5529990"/>
              <a:gd name="connsiteY211" fmla="*/ 3911831 h 5456343"/>
              <a:gd name="connsiteX212" fmla="*/ 4475830 w 5529990"/>
              <a:gd name="connsiteY212" fmla="*/ 3992604 h 5456343"/>
              <a:gd name="connsiteX213" fmla="*/ 4523073 w 5529990"/>
              <a:gd name="connsiteY213" fmla="*/ 4036659 h 5456343"/>
              <a:gd name="connsiteX214" fmla="*/ 4538122 w 5529990"/>
              <a:gd name="connsiteY214" fmla="*/ 4034264 h 5456343"/>
              <a:gd name="connsiteX215" fmla="*/ 4501368 w 5529990"/>
              <a:gd name="connsiteY215" fmla="*/ 4081817 h 5456343"/>
              <a:gd name="connsiteX216" fmla="*/ 4473367 w 5529990"/>
              <a:gd name="connsiteY216" fmla="*/ 4137847 h 5456343"/>
              <a:gd name="connsiteX217" fmla="*/ 4497959 w 5529990"/>
              <a:gd name="connsiteY217" fmla="*/ 4166752 h 5456343"/>
              <a:gd name="connsiteX218" fmla="*/ 4539336 w 5529990"/>
              <a:gd name="connsiteY218" fmla="*/ 4194097 h 5456343"/>
              <a:gd name="connsiteX219" fmla="*/ 4517947 w 5529990"/>
              <a:gd name="connsiteY219" fmla="*/ 4231925 h 5456343"/>
              <a:gd name="connsiteX220" fmla="*/ 4508696 w 5529990"/>
              <a:gd name="connsiteY220" fmla="*/ 4246722 h 5456343"/>
              <a:gd name="connsiteX221" fmla="*/ 4532701 w 5529990"/>
              <a:gd name="connsiteY221" fmla="*/ 4265727 h 5456343"/>
              <a:gd name="connsiteX222" fmla="*/ 4569138 w 5529990"/>
              <a:gd name="connsiteY222" fmla="*/ 4307801 h 5456343"/>
              <a:gd name="connsiteX223" fmla="*/ 4581251 w 5529990"/>
              <a:gd name="connsiteY223" fmla="*/ 4356204 h 5456343"/>
              <a:gd name="connsiteX224" fmla="*/ 4581479 w 5529990"/>
              <a:gd name="connsiteY224" fmla="*/ 4355344 h 5456343"/>
              <a:gd name="connsiteX225" fmla="*/ 4587279 w 5529990"/>
              <a:gd name="connsiteY225" fmla="*/ 4351160 h 5456343"/>
              <a:gd name="connsiteX226" fmla="*/ 4644474 w 5529990"/>
              <a:gd name="connsiteY226" fmla="*/ 4303653 h 5456343"/>
              <a:gd name="connsiteX227" fmla="*/ 4741598 w 5529990"/>
              <a:gd name="connsiteY227" fmla="*/ 4274501 h 5456343"/>
              <a:gd name="connsiteX228" fmla="*/ 4775052 w 5529990"/>
              <a:gd name="connsiteY228" fmla="*/ 4260465 h 5456343"/>
              <a:gd name="connsiteX229" fmla="*/ 4822535 w 5529990"/>
              <a:gd name="connsiteY229" fmla="*/ 4263704 h 5456343"/>
              <a:gd name="connsiteX230" fmla="*/ 4862464 w 5529990"/>
              <a:gd name="connsiteY230" fmla="*/ 4268023 h 5456343"/>
              <a:gd name="connsiteX231" fmla="*/ 4878651 w 5529990"/>
              <a:gd name="connsiteY231" fmla="*/ 4266943 h 5456343"/>
              <a:gd name="connsiteX232" fmla="*/ 4952034 w 5529990"/>
              <a:gd name="connsiteY232" fmla="*/ 4330645 h 5456343"/>
              <a:gd name="connsiteX233" fmla="*/ 4987646 w 5529990"/>
              <a:gd name="connsiteY233" fmla="*/ 4391109 h 5456343"/>
              <a:gd name="connsiteX234" fmla="*/ 5046999 w 5529990"/>
              <a:gd name="connsiteY234" fmla="*/ 4436456 h 5456343"/>
              <a:gd name="connsiteX235" fmla="*/ 5058870 w 5529990"/>
              <a:gd name="connsiteY235" fmla="*/ 4429978 h 5456343"/>
              <a:gd name="connsiteX236" fmla="*/ 5134411 w 5529990"/>
              <a:gd name="connsiteY236" fmla="*/ 4366276 h 5456343"/>
              <a:gd name="connsiteX237" fmla="*/ 5151678 w 5529990"/>
              <a:gd name="connsiteY237" fmla="*/ 4357638 h 5456343"/>
              <a:gd name="connsiteX238" fmla="*/ 5205636 w 5529990"/>
              <a:gd name="connsiteY238" fmla="*/ 4349000 h 5456343"/>
              <a:gd name="connsiteX239" fmla="*/ 5268226 w 5529990"/>
              <a:gd name="connsiteY239" fmla="*/ 4333885 h 5456343"/>
              <a:gd name="connsiteX240" fmla="*/ 5294126 w 5529990"/>
              <a:gd name="connsiteY240" fmla="*/ 4334964 h 5456343"/>
              <a:gd name="connsiteX241" fmla="*/ 5433338 w 5529990"/>
              <a:gd name="connsiteY241" fmla="*/ 4392189 h 5456343"/>
              <a:gd name="connsiteX242" fmla="*/ 5441971 w 5529990"/>
              <a:gd name="connsiteY242" fmla="*/ 4402986 h 5456343"/>
              <a:gd name="connsiteX243" fmla="*/ 5473266 w 5529990"/>
              <a:gd name="connsiteY243" fmla="*/ 4468847 h 5456343"/>
              <a:gd name="connsiteX244" fmla="*/ 5481899 w 5529990"/>
              <a:gd name="connsiteY244" fmla="*/ 4496919 h 5456343"/>
              <a:gd name="connsiteX245" fmla="*/ 5492691 w 5529990"/>
              <a:gd name="connsiteY245" fmla="*/ 4544426 h 5456343"/>
              <a:gd name="connsiteX246" fmla="*/ 5523987 w 5529990"/>
              <a:gd name="connsiteY246" fmla="*/ 4580056 h 5456343"/>
              <a:gd name="connsiteX247" fmla="*/ 5529787 w 5529990"/>
              <a:gd name="connsiteY247" fmla="*/ 4596252 h 5456343"/>
              <a:gd name="connsiteX248" fmla="*/ 5515353 w 5529990"/>
              <a:gd name="connsiteY248" fmla="*/ 4605969 h 5456343"/>
              <a:gd name="connsiteX249" fmla="*/ 5502403 w 5529990"/>
              <a:gd name="connsiteY249" fmla="*/ 4609208 h 5456343"/>
              <a:gd name="connsiteX250" fmla="*/ 5487295 w 5529990"/>
              <a:gd name="connsiteY250" fmla="*/ 4618925 h 5456343"/>
              <a:gd name="connsiteX251" fmla="*/ 5497008 w 5529990"/>
              <a:gd name="connsiteY251" fmla="*/ 4632961 h 5456343"/>
              <a:gd name="connsiteX252" fmla="*/ 5491612 w 5529990"/>
              <a:gd name="connsiteY252" fmla="*/ 4665352 h 5456343"/>
              <a:gd name="connsiteX253" fmla="*/ 5477583 w 5529990"/>
              <a:gd name="connsiteY253" fmla="*/ 4671830 h 5456343"/>
              <a:gd name="connsiteX254" fmla="*/ 5470029 w 5529990"/>
              <a:gd name="connsiteY254" fmla="*/ 4691265 h 5456343"/>
              <a:gd name="connsiteX255" fmla="*/ 5488374 w 5529990"/>
              <a:gd name="connsiteY255" fmla="*/ 4698823 h 5456343"/>
              <a:gd name="connsiteX256" fmla="*/ 5504696 w 5529990"/>
              <a:gd name="connsiteY256" fmla="*/ 4697004 h 5456343"/>
              <a:gd name="connsiteX257" fmla="*/ 5420769 w 5529990"/>
              <a:gd name="connsiteY257" fmla="*/ 4781392 h 5456343"/>
              <a:gd name="connsiteX258" fmla="*/ 5413913 w 5529990"/>
              <a:gd name="connsiteY258" fmla="*/ 4776562 h 5456343"/>
              <a:gd name="connsiteX259" fmla="*/ 5393409 w 5529990"/>
              <a:gd name="connsiteY259" fmla="*/ 4786279 h 5456343"/>
              <a:gd name="connsiteX260" fmla="*/ 5384776 w 5529990"/>
              <a:gd name="connsiteY260" fmla="*/ 4805713 h 5456343"/>
              <a:gd name="connsiteX261" fmla="*/ 5358876 w 5529990"/>
              <a:gd name="connsiteY261" fmla="*/ 4818670 h 5456343"/>
              <a:gd name="connsiteX262" fmla="*/ 5275781 w 5529990"/>
              <a:gd name="connsiteY262" fmla="*/ 4860778 h 5456343"/>
              <a:gd name="connsiteX263" fmla="*/ 5263910 w 5529990"/>
              <a:gd name="connsiteY263" fmla="*/ 4875894 h 5456343"/>
              <a:gd name="connsiteX264" fmla="*/ 5250960 w 5529990"/>
              <a:gd name="connsiteY264" fmla="*/ 4855379 h 5456343"/>
              <a:gd name="connsiteX265" fmla="*/ 5250960 w 5529990"/>
              <a:gd name="connsiteY265" fmla="*/ 4852140 h 5456343"/>
              <a:gd name="connsiteX266" fmla="*/ 5214269 w 5529990"/>
              <a:gd name="connsiteY266" fmla="*/ 4831626 h 5456343"/>
              <a:gd name="connsiteX267" fmla="*/ 5163548 w 5529990"/>
              <a:gd name="connsiteY267" fmla="*/ 4829467 h 5456343"/>
              <a:gd name="connsiteX268" fmla="*/ 5092324 w 5529990"/>
              <a:gd name="connsiteY268" fmla="*/ 4811112 h 5456343"/>
              <a:gd name="connsiteX269" fmla="*/ 5072899 w 5529990"/>
              <a:gd name="connsiteY269" fmla="*/ 4794916 h 5456343"/>
              <a:gd name="connsiteX270" fmla="*/ 5016783 w 5529990"/>
              <a:gd name="connsiteY270" fmla="*/ 4750649 h 5456343"/>
              <a:gd name="connsiteX271" fmla="*/ 5007071 w 5529990"/>
              <a:gd name="connsiteY271" fmla="*/ 4724736 h 5456343"/>
              <a:gd name="connsiteX272" fmla="*/ 4975775 w 5529990"/>
              <a:gd name="connsiteY272" fmla="*/ 4617845 h 5456343"/>
              <a:gd name="connsiteX273" fmla="*/ 4952034 w 5529990"/>
              <a:gd name="connsiteY273" fmla="*/ 4617845 h 5456343"/>
              <a:gd name="connsiteX274" fmla="*/ 4948796 w 5529990"/>
              <a:gd name="connsiteY274" fmla="*/ 4645918 h 5456343"/>
              <a:gd name="connsiteX275" fmla="*/ 4961746 w 5529990"/>
              <a:gd name="connsiteY275" fmla="*/ 4665352 h 5456343"/>
              <a:gd name="connsiteX276" fmla="*/ 4963904 w 5529990"/>
              <a:gd name="connsiteY276" fmla="*/ 4683708 h 5456343"/>
              <a:gd name="connsiteX277" fmla="*/ 4944480 w 5529990"/>
              <a:gd name="connsiteY277" fmla="*/ 4680468 h 5456343"/>
              <a:gd name="connsiteX278" fmla="*/ 4930451 w 5529990"/>
              <a:gd name="connsiteY278" fmla="*/ 4665352 h 5456343"/>
              <a:gd name="connsiteX279" fmla="*/ 4896997 w 5529990"/>
              <a:gd name="connsiteY279" fmla="*/ 4659954 h 5456343"/>
              <a:gd name="connsiteX280" fmla="*/ 4903472 w 5529990"/>
              <a:gd name="connsiteY280" fmla="*/ 4689106 h 5456343"/>
              <a:gd name="connsiteX281" fmla="*/ 4921817 w 5529990"/>
              <a:gd name="connsiteY281" fmla="*/ 4711780 h 5456343"/>
              <a:gd name="connsiteX282" fmla="*/ 4907788 w 5529990"/>
              <a:gd name="connsiteY282" fmla="*/ 4733374 h 5456343"/>
              <a:gd name="connsiteX283" fmla="*/ 4846276 w 5529990"/>
              <a:gd name="connsiteY283" fmla="*/ 4709620 h 5456343"/>
              <a:gd name="connsiteX284" fmla="*/ 4786923 w 5529990"/>
              <a:gd name="connsiteY284" fmla="*/ 4709620 h 5456343"/>
              <a:gd name="connsiteX285" fmla="*/ 4763181 w 5529990"/>
              <a:gd name="connsiteY285" fmla="*/ 4731214 h 5456343"/>
              <a:gd name="connsiteX286" fmla="*/ 4751311 w 5529990"/>
              <a:gd name="connsiteY286" fmla="*/ 4737692 h 5456343"/>
              <a:gd name="connsiteX287" fmla="*/ 4744836 w 5529990"/>
              <a:gd name="connsiteY287" fmla="*/ 4725816 h 5456343"/>
              <a:gd name="connsiteX288" fmla="*/ 4723252 w 5529990"/>
              <a:gd name="connsiteY288" fmla="*/ 4703142 h 5456343"/>
              <a:gd name="connsiteX289" fmla="*/ 4674690 w 5529990"/>
              <a:gd name="connsiteY289" fmla="*/ 4675069 h 5456343"/>
              <a:gd name="connsiteX290" fmla="*/ 4648790 w 5529990"/>
              <a:gd name="connsiteY290" fmla="*/ 4673990 h 5456343"/>
              <a:gd name="connsiteX291" fmla="*/ 4631524 w 5529990"/>
              <a:gd name="connsiteY291" fmla="*/ 4682628 h 5456343"/>
              <a:gd name="connsiteX292" fmla="*/ 4619653 w 5529990"/>
              <a:gd name="connsiteY292" fmla="*/ 4664272 h 5456343"/>
              <a:gd name="connsiteX293" fmla="*/ 4617495 w 5529990"/>
              <a:gd name="connsiteY293" fmla="*/ 4649157 h 5456343"/>
              <a:gd name="connsiteX294" fmla="*/ 4590179 w 5529990"/>
              <a:gd name="connsiteY294" fmla="*/ 4622282 h 5456343"/>
              <a:gd name="connsiteX295" fmla="*/ 4586817 w 5529990"/>
              <a:gd name="connsiteY295" fmla="*/ 4623974 h 5456343"/>
              <a:gd name="connsiteX296" fmla="*/ 4584630 w 5529990"/>
              <a:gd name="connsiteY296" fmla="*/ 4635875 h 5456343"/>
              <a:gd name="connsiteX297" fmla="*/ 4531541 w 5529990"/>
              <a:gd name="connsiteY297" fmla="*/ 4686274 h 5456343"/>
              <a:gd name="connsiteX298" fmla="*/ 4492463 w 5529990"/>
              <a:gd name="connsiteY298" fmla="*/ 4723091 h 5456343"/>
              <a:gd name="connsiteX299" fmla="*/ 4462206 w 5529990"/>
              <a:gd name="connsiteY299" fmla="*/ 4772694 h 5456343"/>
              <a:gd name="connsiteX300" fmla="*/ 4452007 w 5529990"/>
              <a:gd name="connsiteY300" fmla="*/ 4809481 h 5456343"/>
              <a:gd name="connsiteX301" fmla="*/ 4457827 w 5529990"/>
              <a:gd name="connsiteY301" fmla="*/ 4850751 h 5456343"/>
              <a:gd name="connsiteX302" fmla="*/ 4471025 w 5529990"/>
              <a:gd name="connsiteY302" fmla="*/ 4867775 h 5456343"/>
              <a:gd name="connsiteX303" fmla="*/ 4503311 w 5529990"/>
              <a:gd name="connsiteY303" fmla="*/ 4865104 h 5456343"/>
              <a:gd name="connsiteX304" fmla="*/ 4538327 w 5529990"/>
              <a:gd name="connsiteY304" fmla="*/ 4899014 h 5456343"/>
              <a:gd name="connsiteX305" fmla="*/ 4528782 w 5529990"/>
              <a:gd name="connsiteY305" fmla="*/ 4950009 h 5456343"/>
              <a:gd name="connsiteX306" fmla="*/ 4490855 w 5529990"/>
              <a:gd name="connsiteY306" fmla="*/ 4977760 h 5456343"/>
              <a:gd name="connsiteX307" fmla="*/ 4473436 w 5529990"/>
              <a:gd name="connsiteY307" fmla="*/ 4993981 h 5456343"/>
              <a:gd name="connsiteX308" fmla="*/ 4496877 w 5529990"/>
              <a:gd name="connsiteY308" fmla="*/ 5031953 h 5456343"/>
              <a:gd name="connsiteX309" fmla="*/ 4502473 w 5529990"/>
              <a:gd name="connsiteY309" fmla="*/ 5031433 h 5456343"/>
              <a:gd name="connsiteX310" fmla="*/ 4538301 w 5529990"/>
              <a:gd name="connsiteY310" fmla="*/ 5034738 h 5456343"/>
              <a:gd name="connsiteX311" fmla="*/ 4541751 w 5529990"/>
              <a:gd name="connsiteY311" fmla="*/ 5089834 h 5456343"/>
              <a:gd name="connsiteX312" fmla="*/ 4511743 w 5529990"/>
              <a:gd name="connsiteY312" fmla="*/ 5127799 h 5456343"/>
              <a:gd name="connsiteX313" fmla="*/ 4485820 w 5529990"/>
              <a:gd name="connsiteY313" fmla="*/ 5123905 h 5456343"/>
              <a:gd name="connsiteX314" fmla="*/ 4473208 w 5529990"/>
              <a:gd name="connsiteY314" fmla="*/ 5116782 h 5456343"/>
              <a:gd name="connsiteX315" fmla="*/ 4466980 w 5529990"/>
              <a:gd name="connsiteY315" fmla="*/ 5131962 h 5456343"/>
              <a:gd name="connsiteX316" fmla="*/ 4474335 w 5529990"/>
              <a:gd name="connsiteY316" fmla="*/ 5161144 h 5456343"/>
              <a:gd name="connsiteX317" fmla="*/ 4432436 w 5529990"/>
              <a:gd name="connsiteY317" fmla="*/ 5210502 h 5456343"/>
              <a:gd name="connsiteX318" fmla="*/ 4422080 w 5529990"/>
              <a:gd name="connsiteY318" fmla="*/ 5209806 h 5456343"/>
              <a:gd name="connsiteX319" fmla="*/ 4363328 w 5529990"/>
              <a:gd name="connsiteY319" fmla="*/ 5256417 h 5456343"/>
              <a:gd name="connsiteX320" fmla="*/ 4335441 w 5529990"/>
              <a:gd name="connsiteY320" fmla="*/ 5292194 h 5456343"/>
              <a:gd name="connsiteX321" fmla="*/ 4315316 w 5529990"/>
              <a:gd name="connsiteY321" fmla="*/ 5300702 h 5456343"/>
              <a:gd name="connsiteX322" fmla="*/ 4258458 w 5529990"/>
              <a:gd name="connsiteY322" fmla="*/ 5385631 h 5456343"/>
              <a:gd name="connsiteX323" fmla="*/ 4253222 w 5529990"/>
              <a:gd name="connsiteY323" fmla="*/ 5436557 h 5456343"/>
              <a:gd name="connsiteX324" fmla="*/ 4229825 w 5529990"/>
              <a:gd name="connsiteY324" fmla="*/ 5456320 h 5456343"/>
              <a:gd name="connsiteX325" fmla="*/ 4214822 w 5529990"/>
              <a:gd name="connsiteY325" fmla="*/ 5434155 h 5456343"/>
              <a:gd name="connsiteX326" fmla="*/ 4150160 w 5529990"/>
              <a:gd name="connsiteY326" fmla="*/ 5406321 h 5456343"/>
              <a:gd name="connsiteX327" fmla="*/ 4094026 w 5529990"/>
              <a:gd name="connsiteY327" fmla="*/ 5427469 h 5456343"/>
              <a:gd name="connsiteX328" fmla="*/ 4039855 w 5529990"/>
              <a:gd name="connsiteY328" fmla="*/ 5408946 h 5456343"/>
              <a:gd name="connsiteX329" fmla="*/ 3927948 w 5529990"/>
              <a:gd name="connsiteY329" fmla="*/ 5419353 h 5456343"/>
              <a:gd name="connsiteX330" fmla="*/ 3912268 w 5529990"/>
              <a:gd name="connsiteY330" fmla="*/ 5436408 h 5456343"/>
              <a:gd name="connsiteX331" fmla="*/ 3845463 w 5529990"/>
              <a:gd name="connsiteY331" fmla="*/ 5381894 h 5456343"/>
              <a:gd name="connsiteX332" fmla="*/ 3765729 w 5529990"/>
              <a:gd name="connsiteY332" fmla="*/ 5409883 h 5456343"/>
              <a:gd name="connsiteX333" fmla="*/ 3765910 w 5529990"/>
              <a:gd name="connsiteY333" fmla="*/ 5393938 h 5456343"/>
              <a:gd name="connsiteX334" fmla="*/ 3718780 w 5529990"/>
              <a:gd name="connsiteY334" fmla="*/ 5329630 h 5456343"/>
              <a:gd name="connsiteX335" fmla="*/ 3675462 w 5529990"/>
              <a:gd name="connsiteY335" fmla="*/ 5288528 h 5456343"/>
              <a:gd name="connsiteX336" fmla="*/ 3619984 w 5529990"/>
              <a:gd name="connsiteY336" fmla="*/ 5241589 h 5456343"/>
              <a:gd name="connsiteX337" fmla="*/ 3608747 w 5529990"/>
              <a:gd name="connsiteY337" fmla="*/ 5267190 h 5456343"/>
              <a:gd name="connsiteX338" fmla="*/ 3596563 w 5529990"/>
              <a:gd name="connsiteY338" fmla="*/ 5314780 h 5456343"/>
              <a:gd name="connsiteX339" fmla="*/ 3574430 w 5529990"/>
              <a:gd name="connsiteY339" fmla="*/ 5305224 h 5456343"/>
              <a:gd name="connsiteX340" fmla="*/ 3499909 w 5529990"/>
              <a:gd name="connsiteY340" fmla="*/ 5253419 h 5456343"/>
              <a:gd name="connsiteX341" fmla="*/ 3315692 w 5529990"/>
              <a:gd name="connsiteY341" fmla="*/ 5243008 h 5456343"/>
              <a:gd name="connsiteX342" fmla="*/ 3221835 w 5529990"/>
              <a:gd name="connsiteY342" fmla="*/ 5222534 h 5456343"/>
              <a:gd name="connsiteX343" fmla="*/ 3181652 w 5529990"/>
              <a:gd name="connsiteY343" fmla="*/ 5243858 h 5456343"/>
              <a:gd name="connsiteX344" fmla="*/ 3144425 w 5529990"/>
              <a:gd name="connsiteY344" fmla="*/ 5261258 h 5456343"/>
              <a:gd name="connsiteX345" fmla="*/ 3142147 w 5529990"/>
              <a:gd name="connsiteY345" fmla="*/ 5225963 h 5456343"/>
              <a:gd name="connsiteX346" fmla="*/ 3132063 w 5529990"/>
              <a:gd name="connsiteY346" fmla="*/ 5160201 h 5456343"/>
              <a:gd name="connsiteX347" fmla="*/ 2992209 w 5529990"/>
              <a:gd name="connsiteY347" fmla="*/ 4872894 h 5456343"/>
              <a:gd name="connsiteX348" fmla="*/ 2922382 w 5529990"/>
              <a:gd name="connsiteY348" fmla="*/ 4817997 h 5456343"/>
              <a:gd name="connsiteX349" fmla="*/ 2852371 w 5529990"/>
              <a:gd name="connsiteY349" fmla="*/ 4861342 h 5456343"/>
              <a:gd name="connsiteX350" fmla="*/ 2799055 w 5529990"/>
              <a:gd name="connsiteY350" fmla="*/ 4952246 h 5456343"/>
              <a:gd name="connsiteX351" fmla="*/ 2750389 w 5529990"/>
              <a:gd name="connsiteY351" fmla="*/ 4982323 h 5456343"/>
              <a:gd name="connsiteX352" fmla="*/ 2759166 w 5529990"/>
              <a:gd name="connsiteY352" fmla="*/ 4937373 h 5456343"/>
              <a:gd name="connsiteX353" fmla="*/ 2758717 w 5529990"/>
              <a:gd name="connsiteY353" fmla="*/ 4853791 h 5456343"/>
              <a:gd name="connsiteX354" fmla="*/ 2773428 w 5529990"/>
              <a:gd name="connsiteY354" fmla="*/ 4829858 h 5456343"/>
              <a:gd name="connsiteX355" fmla="*/ 2813611 w 5529990"/>
              <a:gd name="connsiteY355" fmla="*/ 4808534 h 5456343"/>
              <a:gd name="connsiteX356" fmla="*/ 2820922 w 5529990"/>
              <a:gd name="connsiteY356" fmla="*/ 4779980 h 5456343"/>
              <a:gd name="connsiteX357" fmla="*/ 2796668 w 5529990"/>
              <a:gd name="connsiteY357" fmla="*/ 4772612 h 5456343"/>
              <a:gd name="connsiteX358" fmla="*/ 2622107 w 5529990"/>
              <a:gd name="connsiteY358" fmla="*/ 4773249 h 5456343"/>
              <a:gd name="connsiteX359" fmla="*/ 2591932 w 5529990"/>
              <a:gd name="connsiteY359" fmla="*/ 4771776 h 5456343"/>
              <a:gd name="connsiteX360" fmla="*/ 2581363 w 5529990"/>
              <a:gd name="connsiteY360" fmla="*/ 4784316 h 5456343"/>
              <a:gd name="connsiteX361" fmla="*/ 2533973 w 5529990"/>
              <a:gd name="connsiteY361" fmla="*/ 4788867 h 5456343"/>
              <a:gd name="connsiteX362" fmla="*/ 2494641 w 5529990"/>
              <a:gd name="connsiteY362" fmla="*/ 4816770 h 5456343"/>
              <a:gd name="connsiteX363" fmla="*/ 2502607 w 5529990"/>
              <a:gd name="connsiteY363" fmla="*/ 4887605 h 5456343"/>
              <a:gd name="connsiteX364" fmla="*/ 2530777 w 5529990"/>
              <a:gd name="connsiteY364" fmla="*/ 5025291 h 5456343"/>
              <a:gd name="connsiteX365" fmla="*/ 2526229 w 5529990"/>
              <a:gd name="connsiteY365" fmla="*/ 5094470 h 5456343"/>
              <a:gd name="connsiteX366" fmla="*/ 2476444 w 5529990"/>
              <a:gd name="connsiteY366" fmla="*/ 5139834 h 5456343"/>
              <a:gd name="connsiteX367" fmla="*/ 2456379 w 5529990"/>
              <a:gd name="connsiteY367" fmla="*/ 5052626 h 5456343"/>
              <a:gd name="connsiteX368" fmla="*/ 2428893 w 5529990"/>
              <a:gd name="connsiteY368" fmla="*/ 4952213 h 5456343"/>
              <a:gd name="connsiteX369" fmla="*/ 2404842 w 5529990"/>
              <a:gd name="connsiteY369" fmla="*/ 4852765 h 5456343"/>
              <a:gd name="connsiteX370" fmla="*/ 2313953 w 5529990"/>
              <a:gd name="connsiteY370" fmla="*/ 4819852 h 5456343"/>
              <a:gd name="connsiteX371" fmla="*/ 2305700 w 5529990"/>
              <a:gd name="connsiteY371" fmla="*/ 4836077 h 5456343"/>
              <a:gd name="connsiteX372" fmla="*/ 2307760 w 5529990"/>
              <a:gd name="connsiteY372" fmla="*/ 4855197 h 5456343"/>
              <a:gd name="connsiteX373" fmla="*/ 2273652 w 5529990"/>
              <a:gd name="connsiteY373" fmla="*/ 4897541 h 5456343"/>
              <a:gd name="connsiteX374" fmla="*/ 2229651 w 5529990"/>
              <a:gd name="connsiteY374" fmla="*/ 4875929 h 5456343"/>
              <a:gd name="connsiteX375" fmla="*/ 2219754 w 5529990"/>
              <a:gd name="connsiteY375" fmla="*/ 4858320 h 5456343"/>
              <a:gd name="connsiteX376" fmla="*/ 2105490 w 5529990"/>
              <a:gd name="connsiteY376" fmla="*/ 4809581 h 5456343"/>
              <a:gd name="connsiteX377" fmla="*/ 2075923 w 5529990"/>
              <a:gd name="connsiteY377" fmla="*/ 4829098 h 5456343"/>
              <a:gd name="connsiteX378" fmla="*/ 1995879 w 5529990"/>
              <a:gd name="connsiteY378" fmla="*/ 4903056 h 5456343"/>
              <a:gd name="connsiteX379" fmla="*/ 1971127 w 5529990"/>
              <a:gd name="connsiteY379" fmla="*/ 4905382 h 5456343"/>
              <a:gd name="connsiteX380" fmla="*/ 1929602 w 5529990"/>
              <a:gd name="connsiteY380" fmla="*/ 4888172 h 5456343"/>
              <a:gd name="connsiteX381" fmla="*/ 1900724 w 5529990"/>
              <a:gd name="connsiteY381" fmla="*/ 4898612 h 5456343"/>
              <a:gd name="connsiteX382" fmla="*/ 1896871 w 5529990"/>
              <a:gd name="connsiteY382" fmla="*/ 4912363 h 5456343"/>
              <a:gd name="connsiteX383" fmla="*/ 1877068 w 5529990"/>
              <a:gd name="connsiteY383" fmla="*/ 4923495 h 5456343"/>
              <a:gd name="connsiteX384" fmla="*/ 1870333 w 5529990"/>
              <a:gd name="connsiteY384" fmla="*/ 4901212 h 5456343"/>
              <a:gd name="connsiteX385" fmla="*/ 1885608 w 5529990"/>
              <a:gd name="connsiteY385" fmla="*/ 4820209 h 5456343"/>
              <a:gd name="connsiteX386" fmla="*/ 1867872 w 5529990"/>
              <a:gd name="connsiteY386" fmla="*/ 4804109 h 5456343"/>
              <a:gd name="connsiteX387" fmla="*/ 1837342 w 5529990"/>
              <a:gd name="connsiteY387" fmla="*/ 4827064 h 5456343"/>
              <a:gd name="connsiteX388" fmla="*/ 1799662 w 5529990"/>
              <a:gd name="connsiteY388" fmla="*/ 4842451 h 5456343"/>
              <a:gd name="connsiteX389" fmla="*/ 1758003 w 5529990"/>
              <a:gd name="connsiteY389" fmla="*/ 4799247 h 5456343"/>
              <a:gd name="connsiteX390" fmla="*/ 1769692 w 5529990"/>
              <a:gd name="connsiteY390" fmla="*/ 4783984 h 5456343"/>
              <a:gd name="connsiteX391" fmla="*/ 1743295 w 5529990"/>
              <a:gd name="connsiteY391" fmla="*/ 4752477 h 5456343"/>
              <a:gd name="connsiteX392" fmla="*/ 1616518 w 5529990"/>
              <a:gd name="connsiteY392" fmla="*/ 4702082 h 5456343"/>
              <a:gd name="connsiteX393" fmla="*/ 1541847 w 5529990"/>
              <a:gd name="connsiteY393" fmla="*/ 4723780 h 5456343"/>
              <a:gd name="connsiteX394" fmla="*/ 1482305 w 5529990"/>
              <a:gd name="connsiteY394" fmla="*/ 4731179 h 5456343"/>
              <a:gd name="connsiteX395" fmla="*/ 1473783 w 5529990"/>
              <a:gd name="connsiteY395" fmla="*/ 4695417 h 5456343"/>
              <a:gd name="connsiteX396" fmla="*/ 1468846 w 5529990"/>
              <a:gd name="connsiteY396" fmla="*/ 4593913 h 5456343"/>
              <a:gd name="connsiteX397" fmla="*/ 1363940 w 5529990"/>
              <a:gd name="connsiteY397" fmla="*/ 4505154 h 5456343"/>
              <a:gd name="connsiteX398" fmla="*/ 1341662 w 5529990"/>
              <a:gd name="connsiteY398" fmla="*/ 4511882 h 5456343"/>
              <a:gd name="connsiteX399" fmla="*/ 1289128 w 5529990"/>
              <a:gd name="connsiteY399" fmla="*/ 4547206 h 5456343"/>
              <a:gd name="connsiteX400" fmla="*/ 1221480 w 5529990"/>
              <a:gd name="connsiteY400" fmla="*/ 4504127 h 5456343"/>
              <a:gd name="connsiteX401" fmla="*/ 1220530 w 5529990"/>
              <a:gd name="connsiteY401" fmla="*/ 4414866 h 5456343"/>
              <a:gd name="connsiteX402" fmla="*/ 1239097 w 5529990"/>
              <a:gd name="connsiteY402" fmla="*/ 4401534 h 5456343"/>
              <a:gd name="connsiteX403" fmla="*/ 1251750 w 5529990"/>
              <a:gd name="connsiteY403" fmla="*/ 4382834 h 5456343"/>
              <a:gd name="connsiteX404" fmla="*/ 1254504 w 5529990"/>
              <a:gd name="connsiteY404" fmla="*/ 4346526 h 5456343"/>
              <a:gd name="connsiteX405" fmla="*/ 1230581 w 5529990"/>
              <a:gd name="connsiteY405" fmla="*/ 4319421 h 5456343"/>
              <a:gd name="connsiteX406" fmla="*/ 1186758 w 5529990"/>
              <a:gd name="connsiteY406" fmla="*/ 4272364 h 5456343"/>
              <a:gd name="connsiteX407" fmla="*/ 1175214 w 5529990"/>
              <a:gd name="connsiteY407" fmla="*/ 4264939 h 5456343"/>
              <a:gd name="connsiteX408" fmla="*/ 1161833 w 5529990"/>
              <a:gd name="connsiteY408" fmla="*/ 4266023 h 5456343"/>
              <a:gd name="connsiteX409" fmla="*/ 1140837 w 5529990"/>
              <a:gd name="connsiteY409" fmla="*/ 4258967 h 5456343"/>
              <a:gd name="connsiteX410" fmla="*/ 1128185 w 5529990"/>
              <a:gd name="connsiteY410" fmla="*/ 4246273 h 5456343"/>
              <a:gd name="connsiteX411" fmla="*/ 1114189 w 5529990"/>
              <a:gd name="connsiteY411" fmla="*/ 4244360 h 5456343"/>
              <a:gd name="connsiteX412" fmla="*/ 1101745 w 5529990"/>
              <a:gd name="connsiteY412" fmla="*/ 4249907 h 5456343"/>
              <a:gd name="connsiteX413" fmla="*/ 1089334 w 5529990"/>
              <a:gd name="connsiteY413" fmla="*/ 4250366 h 5456343"/>
              <a:gd name="connsiteX414" fmla="*/ 1081819 w 5529990"/>
              <a:gd name="connsiteY414" fmla="*/ 4248119 h 5456343"/>
              <a:gd name="connsiteX415" fmla="*/ 1066120 w 5529990"/>
              <a:gd name="connsiteY415" fmla="*/ 4264125 h 5456343"/>
              <a:gd name="connsiteX416" fmla="*/ 1050323 w 5529990"/>
              <a:gd name="connsiteY416" fmla="*/ 4294755 h 5456343"/>
              <a:gd name="connsiteX417" fmla="*/ 983313 w 5529990"/>
              <a:gd name="connsiteY417" fmla="*/ 4357938 h 5456343"/>
              <a:gd name="connsiteX418" fmla="*/ 960346 w 5529990"/>
              <a:gd name="connsiteY418" fmla="*/ 4334969 h 5456343"/>
              <a:gd name="connsiteX419" fmla="*/ 1002467 w 5529990"/>
              <a:gd name="connsiteY419" fmla="*/ 4292849 h 5456343"/>
              <a:gd name="connsiteX420" fmla="*/ 1033100 w 5529990"/>
              <a:gd name="connsiteY420" fmla="*/ 4258387 h 5456343"/>
              <a:gd name="connsiteX421" fmla="*/ 998661 w 5529990"/>
              <a:gd name="connsiteY421" fmla="*/ 4158853 h 5456343"/>
              <a:gd name="connsiteX422" fmla="*/ 956556 w 5529990"/>
              <a:gd name="connsiteY422" fmla="*/ 4105261 h 5456343"/>
              <a:gd name="connsiteX423" fmla="*/ 904879 w 5529990"/>
              <a:gd name="connsiteY423" fmla="*/ 4057413 h 5456343"/>
              <a:gd name="connsiteX424" fmla="*/ 885736 w 5529990"/>
              <a:gd name="connsiteY424" fmla="*/ 4065073 h 5456343"/>
              <a:gd name="connsiteX425" fmla="*/ 818745 w 5529990"/>
              <a:gd name="connsiteY425" fmla="*/ 4013399 h 5456343"/>
              <a:gd name="connsiteX426" fmla="*/ 826409 w 5529990"/>
              <a:gd name="connsiteY426" fmla="*/ 3971284 h 5456343"/>
              <a:gd name="connsiteX427" fmla="*/ 870463 w 5529990"/>
              <a:gd name="connsiteY427" fmla="*/ 3816223 h 5456343"/>
              <a:gd name="connsiteX428" fmla="*/ 849420 w 5529990"/>
              <a:gd name="connsiteY428" fmla="*/ 3733913 h 5456343"/>
              <a:gd name="connsiteX429" fmla="*/ 837936 w 5529990"/>
              <a:gd name="connsiteY429" fmla="*/ 3722429 h 5456343"/>
              <a:gd name="connsiteX430" fmla="*/ 847517 w 5529990"/>
              <a:gd name="connsiteY430" fmla="*/ 3670743 h 5456343"/>
              <a:gd name="connsiteX431" fmla="*/ 871187 w 5529990"/>
              <a:gd name="connsiteY431" fmla="*/ 3654468 h 5456343"/>
              <a:gd name="connsiteX432" fmla="*/ 862921 w 5529990"/>
              <a:gd name="connsiteY432" fmla="*/ 3655033 h 5456343"/>
              <a:gd name="connsiteX433" fmla="*/ 865726 w 5529990"/>
              <a:gd name="connsiteY433" fmla="*/ 3649731 h 5456343"/>
              <a:gd name="connsiteX434" fmla="*/ 920326 w 5529990"/>
              <a:gd name="connsiteY434" fmla="*/ 3587177 h 5456343"/>
              <a:gd name="connsiteX435" fmla="*/ 925490 w 5529990"/>
              <a:gd name="connsiteY435" fmla="*/ 3584399 h 5456343"/>
              <a:gd name="connsiteX436" fmla="*/ 928649 w 5529990"/>
              <a:gd name="connsiteY436" fmla="*/ 3574777 h 5456343"/>
              <a:gd name="connsiteX437" fmla="*/ 925932 w 5529990"/>
              <a:gd name="connsiteY437" fmla="*/ 3550999 h 5456343"/>
              <a:gd name="connsiteX438" fmla="*/ 917654 w 5529990"/>
              <a:gd name="connsiteY438" fmla="*/ 3534979 h 5456343"/>
              <a:gd name="connsiteX439" fmla="*/ 912238 w 5529990"/>
              <a:gd name="connsiteY439" fmla="*/ 3534153 h 5456343"/>
              <a:gd name="connsiteX440" fmla="*/ 892558 w 5529990"/>
              <a:gd name="connsiteY440" fmla="*/ 3527474 h 5456343"/>
              <a:gd name="connsiteX441" fmla="*/ 830681 w 5529990"/>
              <a:gd name="connsiteY441" fmla="*/ 3510117 h 5456343"/>
              <a:gd name="connsiteX442" fmla="*/ 626610 w 5529990"/>
              <a:gd name="connsiteY442" fmla="*/ 3543722 h 5456343"/>
              <a:gd name="connsiteX443" fmla="*/ 581781 w 5529990"/>
              <a:gd name="connsiteY443" fmla="*/ 3551541 h 5456343"/>
              <a:gd name="connsiteX444" fmla="*/ 534885 w 5529990"/>
              <a:gd name="connsiteY444" fmla="*/ 3586592 h 5456343"/>
              <a:gd name="connsiteX445" fmla="*/ 508756 w 5529990"/>
              <a:gd name="connsiteY445" fmla="*/ 3607073 h 5456343"/>
              <a:gd name="connsiteX446" fmla="*/ 473000 w 5529990"/>
              <a:gd name="connsiteY446" fmla="*/ 3615583 h 5456343"/>
              <a:gd name="connsiteX447" fmla="*/ 451138 w 5529990"/>
              <a:gd name="connsiteY447" fmla="*/ 3607596 h 5456343"/>
              <a:gd name="connsiteX448" fmla="*/ 426615 w 5529990"/>
              <a:gd name="connsiteY448" fmla="*/ 3498773 h 5456343"/>
              <a:gd name="connsiteX449" fmla="*/ 434951 w 5529990"/>
              <a:gd name="connsiteY449" fmla="*/ 3478138 h 5456343"/>
              <a:gd name="connsiteX450" fmla="*/ 0 w 5529990"/>
              <a:gd name="connsiteY450" fmla="*/ 3478138 h 54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5529990" h="5456343">
                <a:moveTo>
                  <a:pt x="5203477" y="4996820"/>
                </a:moveTo>
                <a:lnTo>
                  <a:pt x="5205385" y="4997961"/>
                </a:lnTo>
                <a:lnTo>
                  <a:pt x="5204062" y="4999290"/>
                </a:lnTo>
                <a:close/>
                <a:moveTo>
                  <a:pt x="3285288" y="850958"/>
                </a:moveTo>
                <a:lnTo>
                  <a:pt x="3285287" y="957889"/>
                </a:lnTo>
                <a:lnTo>
                  <a:pt x="3309883" y="964960"/>
                </a:lnTo>
                <a:lnTo>
                  <a:pt x="3342876" y="959101"/>
                </a:lnTo>
                <a:lnTo>
                  <a:pt x="3347625" y="953011"/>
                </a:lnTo>
                <a:cubicBezTo>
                  <a:pt x="3352506" y="941170"/>
                  <a:pt x="3345185" y="930079"/>
                  <a:pt x="3340340" y="917595"/>
                </a:cubicBezTo>
                <a:cubicBezTo>
                  <a:pt x="3332916" y="904388"/>
                  <a:pt x="3317655" y="892691"/>
                  <a:pt x="3323433" y="872062"/>
                </a:cubicBezTo>
                <a:cubicBezTo>
                  <a:pt x="3326596" y="867388"/>
                  <a:pt x="3321373" y="852944"/>
                  <a:pt x="3302259" y="854999"/>
                </a:cubicBezTo>
                <a:close/>
                <a:moveTo>
                  <a:pt x="97597" y="97597"/>
                </a:moveTo>
                <a:lnTo>
                  <a:pt x="97597" y="3380541"/>
                </a:lnTo>
                <a:lnTo>
                  <a:pt x="925476" y="3380541"/>
                </a:lnTo>
                <a:lnTo>
                  <a:pt x="946229" y="3355733"/>
                </a:lnTo>
                <a:cubicBezTo>
                  <a:pt x="955151" y="3350356"/>
                  <a:pt x="965808" y="3348710"/>
                  <a:pt x="978940" y="3351467"/>
                </a:cubicBezTo>
                <a:cubicBezTo>
                  <a:pt x="988016" y="3352158"/>
                  <a:pt x="997814" y="3350272"/>
                  <a:pt x="1007525" y="3349520"/>
                </a:cubicBezTo>
                <a:lnTo>
                  <a:pt x="1031564" y="3353683"/>
                </a:lnTo>
                <a:lnTo>
                  <a:pt x="1032954" y="3351929"/>
                </a:lnTo>
                <a:cubicBezTo>
                  <a:pt x="1041511" y="3336793"/>
                  <a:pt x="1046658" y="3321358"/>
                  <a:pt x="1046660" y="3307002"/>
                </a:cubicBezTo>
                <a:cubicBezTo>
                  <a:pt x="1046661" y="3298388"/>
                  <a:pt x="1047980" y="3291329"/>
                  <a:pt x="1050343" y="3285495"/>
                </a:cubicBezTo>
                <a:lnTo>
                  <a:pt x="1053485" y="3281034"/>
                </a:lnTo>
                <a:lnTo>
                  <a:pt x="213108" y="3281033"/>
                </a:lnTo>
                <a:lnTo>
                  <a:pt x="213107" y="208854"/>
                </a:lnTo>
                <a:lnTo>
                  <a:pt x="3285287" y="208854"/>
                </a:lnTo>
                <a:lnTo>
                  <a:pt x="3285287" y="805089"/>
                </a:lnTo>
                <a:lnTo>
                  <a:pt x="3285421" y="805084"/>
                </a:lnTo>
                <a:cubicBezTo>
                  <a:pt x="3294358" y="808749"/>
                  <a:pt x="3302058" y="816008"/>
                  <a:pt x="3308726" y="825294"/>
                </a:cubicBezTo>
                <a:cubicBezTo>
                  <a:pt x="3318349" y="837264"/>
                  <a:pt x="3328663" y="840157"/>
                  <a:pt x="3343101" y="834936"/>
                </a:cubicBezTo>
                <a:cubicBezTo>
                  <a:pt x="3347502" y="832463"/>
                  <a:pt x="3351903" y="829989"/>
                  <a:pt x="3357542" y="829717"/>
                </a:cubicBezTo>
                <a:lnTo>
                  <a:pt x="3389087" y="840123"/>
                </a:lnTo>
                <a:lnTo>
                  <a:pt x="3389087" y="97597"/>
                </a:lnTo>
                <a:close/>
                <a:moveTo>
                  <a:pt x="0" y="0"/>
                </a:moveTo>
                <a:lnTo>
                  <a:pt x="3486684" y="0"/>
                </a:lnTo>
                <a:lnTo>
                  <a:pt x="3486684" y="833838"/>
                </a:lnTo>
                <a:lnTo>
                  <a:pt x="3500172" y="834269"/>
                </a:lnTo>
                <a:cubicBezTo>
                  <a:pt x="3505844" y="834701"/>
                  <a:pt x="3511551" y="835838"/>
                  <a:pt x="3516226" y="839003"/>
                </a:cubicBezTo>
                <a:cubicBezTo>
                  <a:pt x="3558715" y="852776"/>
                  <a:pt x="3606019" y="849359"/>
                  <a:pt x="3647545" y="866570"/>
                </a:cubicBezTo>
                <a:cubicBezTo>
                  <a:pt x="3654421" y="868498"/>
                  <a:pt x="3662259" y="866989"/>
                  <a:pt x="3662947" y="857912"/>
                </a:cubicBezTo>
                <a:cubicBezTo>
                  <a:pt x="3663910" y="854475"/>
                  <a:pt x="3661435" y="850071"/>
                  <a:pt x="3656762" y="846906"/>
                </a:cubicBezTo>
                <a:cubicBezTo>
                  <a:pt x="3612486" y="819655"/>
                  <a:pt x="3566012" y="793639"/>
                  <a:pt x="3515960" y="787015"/>
                </a:cubicBezTo>
                <a:cubicBezTo>
                  <a:pt x="3500008" y="784394"/>
                  <a:pt x="3493133" y="782466"/>
                  <a:pt x="3489147" y="770223"/>
                </a:cubicBezTo>
                <a:cubicBezTo>
                  <a:pt x="3481723" y="757017"/>
                  <a:pt x="3488465" y="732951"/>
                  <a:pt x="3498229" y="724565"/>
                </a:cubicBezTo>
                <a:cubicBezTo>
                  <a:pt x="3504213" y="719755"/>
                  <a:pt x="3510881" y="717454"/>
                  <a:pt x="3516829" y="717732"/>
                </a:cubicBezTo>
                <a:cubicBezTo>
                  <a:pt x="3522775" y="718009"/>
                  <a:pt x="3528002" y="720865"/>
                  <a:pt x="3531095" y="726369"/>
                </a:cubicBezTo>
                <a:cubicBezTo>
                  <a:pt x="3540717" y="738339"/>
                  <a:pt x="3552408" y="723077"/>
                  <a:pt x="3557357" y="731881"/>
                </a:cubicBezTo>
                <a:cubicBezTo>
                  <a:pt x="3563543" y="742887"/>
                  <a:pt x="3573584" y="740141"/>
                  <a:pt x="3581695" y="744271"/>
                </a:cubicBezTo>
                <a:cubicBezTo>
                  <a:pt x="3610433" y="754187"/>
                  <a:pt x="3634771" y="766576"/>
                  <a:pt x="3651817" y="791752"/>
                </a:cubicBezTo>
                <a:cubicBezTo>
                  <a:pt x="3662955" y="811562"/>
                  <a:pt x="3687707" y="809235"/>
                  <a:pt x="3701043" y="827808"/>
                </a:cubicBezTo>
                <a:cubicBezTo>
                  <a:pt x="3718363" y="858625"/>
                  <a:pt x="3755903" y="863592"/>
                  <a:pt x="3778589" y="888498"/>
                </a:cubicBezTo>
                <a:cubicBezTo>
                  <a:pt x="3807187" y="918769"/>
                  <a:pt x="3843349" y="941890"/>
                  <a:pt x="3870983" y="975599"/>
                </a:cubicBezTo>
                <a:cubicBezTo>
                  <a:pt x="3881846" y="989770"/>
                  <a:pt x="3896558" y="990189"/>
                  <a:pt x="3913472" y="989372"/>
                </a:cubicBezTo>
                <a:cubicBezTo>
                  <a:pt x="3923511" y="986625"/>
                  <a:pt x="3936024" y="988282"/>
                  <a:pt x="3940973" y="997085"/>
                </a:cubicBezTo>
                <a:cubicBezTo>
                  <a:pt x="3948670" y="1015932"/>
                  <a:pt x="3967786" y="1013877"/>
                  <a:pt x="3982772" y="1019936"/>
                </a:cubicBezTo>
                <a:cubicBezTo>
                  <a:pt x="3978104" y="970422"/>
                  <a:pt x="3961198" y="924889"/>
                  <a:pt x="3937964" y="888706"/>
                </a:cubicBezTo>
                <a:cubicBezTo>
                  <a:pt x="3928065" y="871097"/>
                  <a:pt x="3912388" y="874116"/>
                  <a:pt x="3899601" y="866821"/>
                </a:cubicBezTo>
                <a:cubicBezTo>
                  <a:pt x="3878701" y="855396"/>
                  <a:pt x="3863440" y="843699"/>
                  <a:pt x="3853267" y="820451"/>
                </a:cubicBezTo>
                <a:cubicBezTo>
                  <a:pt x="3845844" y="807243"/>
                  <a:pt x="3839658" y="796238"/>
                  <a:pt x="3829759" y="778630"/>
                </a:cubicBezTo>
                <a:cubicBezTo>
                  <a:pt x="3856712" y="775065"/>
                  <a:pt x="3879951" y="764897"/>
                  <a:pt x="3899474" y="794477"/>
                </a:cubicBezTo>
                <a:cubicBezTo>
                  <a:pt x="3906898" y="807684"/>
                  <a:pt x="3932471" y="822274"/>
                  <a:pt x="3949113" y="815817"/>
                </a:cubicBezTo>
                <a:cubicBezTo>
                  <a:pt x="3967952" y="808123"/>
                  <a:pt x="3973176" y="822568"/>
                  <a:pt x="3979087" y="827934"/>
                </a:cubicBezTo>
                <a:cubicBezTo>
                  <a:pt x="3993387" y="843069"/>
                  <a:pt x="4011123" y="859169"/>
                  <a:pt x="4029548" y="866192"/>
                </a:cubicBezTo>
                <a:cubicBezTo>
                  <a:pt x="4051411" y="874180"/>
                  <a:pt x="4053745" y="898937"/>
                  <a:pt x="4074646" y="910362"/>
                </a:cubicBezTo>
                <a:cubicBezTo>
                  <a:pt x="4086196" y="915455"/>
                  <a:pt x="4092382" y="926461"/>
                  <a:pt x="4111496" y="924407"/>
                </a:cubicBezTo>
                <a:cubicBezTo>
                  <a:pt x="4136249" y="922079"/>
                  <a:pt x="4154948" y="934741"/>
                  <a:pt x="4161957" y="962664"/>
                </a:cubicBezTo>
                <a:cubicBezTo>
                  <a:pt x="4152192" y="971049"/>
                  <a:pt x="4137753" y="976269"/>
                  <a:pt x="4131426" y="985620"/>
                </a:cubicBezTo>
                <a:cubicBezTo>
                  <a:pt x="4125375" y="1000608"/>
                  <a:pt x="4126197" y="1017525"/>
                  <a:pt x="4134857" y="1032933"/>
                </a:cubicBezTo>
                <a:cubicBezTo>
                  <a:pt x="4141044" y="1043939"/>
                  <a:pt x="4129079" y="1053560"/>
                  <a:pt x="4138703" y="1065530"/>
                </a:cubicBezTo>
                <a:cubicBezTo>
                  <a:pt x="4144615" y="1070897"/>
                  <a:pt x="4125501" y="1072951"/>
                  <a:pt x="4128249" y="1082993"/>
                </a:cubicBezTo>
                <a:cubicBezTo>
                  <a:pt x="4129487" y="1085194"/>
                  <a:pt x="4140488" y="1079010"/>
                  <a:pt x="4147363" y="1080938"/>
                </a:cubicBezTo>
                <a:cubicBezTo>
                  <a:pt x="4155477" y="1085068"/>
                  <a:pt x="4161388" y="1090434"/>
                  <a:pt x="4170738" y="1096765"/>
                </a:cubicBezTo>
                <a:cubicBezTo>
                  <a:pt x="4179125" y="1106535"/>
                  <a:pt x="4178437" y="1115611"/>
                  <a:pt x="4166471" y="1125234"/>
                </a:cubicBezTo>
                <a:cubicBezTo>
                  <a:pt x="4141305" y="1142278"/>
                  <a:pt x="4137452" y="1156029"/>
                  <a:pt x="4151337" y="1185880"/>
                </a:cubicBezTo>
                <a:cubicBezTo>
                  <a:pt x="4156286" y="1194685"/>
                  <a:pt x="4142120" y="1205544"/>
                  <a:pt x="4159309" y="1210365"/>
                </a:cubicBezTo>
                <a:cubicBezTo>
                  <a:pt x="4185164" y="1184245"/>
                  <a:pt x="4187920" y="1147936"/>
                  <a:pt x="4205665" y="1117687"/>
                </a:cubicBezTo>
                <a:cubicBezTo>
                  <a:pt x="4208827" y="1113012"/>
                  <a:pt x="4208552" y="1107373"/>
                  <a:pt x="4209517" y="1103935"/>
                </a:cubicBezTo>
                <a:cubicBezTo>
                  <a:pt x="4213642" y="1095822"/>
                  <a:pt x="4218043" y="1093348"/>
                  <a:pt x="4224918" y="1095278"/>
                </a:cubicBezTo>
                <a:cubicBezTo>
                  <a:pt x="4229592" y="1098442"/>
                  <a:pt x="4232067" y="1102845"/>
                  <a:pt x="4232341" y="1108484"/>
                </a:cubicBezTo>
                <a:cubicBezTo>
                  <a:pt x="4224362" y="1130348"/>
                  <a:pt x="4221059" y="1155379"/>
                  <a:pt x="4211843" y="1175042"/>
                </a:cubicBezTo>
                <a:cubicBezTo>
                  <a:pt x="4198499" y="1202818"/>
                  <a:pt x="4213073" y="1223592"/>
                  <a:pt x="4227373" y="1238729"/>
                </a:cubicBezTo>
                <a:cubicBezTo>
                  <a:pt x="4239197" y="1249462"/>
                  <a:pt x="4252533" y="1268034"/>
                  <a:pt x="4277010" y="1260069"/>
                </a:cubicBezTo>
                <a:cubicBezTo>
                  <a:pt x="4289250" y="1256085"/>
                  <a:pt x="4305201" y="1258706"/>
                  <a:pt x="4319914" y="1259126"/>
                </a:cubicBezTo>
                <a:cubicBezTo>
                  <a:pt x="4360617" y="1259418"/>
                  <a:pt x="4386465" y="1279648"/>
                  <a:pt x="4394024" y="1318850"/>
                </a:cubicBezTo>
                <a:cubicBezTo>
                  <a:pt x="4400069" y="1350210"/>
                  <a:pt x="4407078" y="1378133"/>
                  <a:pt x="4439529" y="1394653"/>
                </a:cubicBezTo>
                <a:lnTo>
                  <a:pt x="4465896" y="1405900"/>
                </a:lnTo>
                <a:lnTo>
                  <a:pt x="4496792" y="1389917"/>
                </a:lnTo>
                <a:cubicBezTo>
                  <a:pt x="4507035" y="1380041"/>
                  <a:pt x="4514057" y="1366965"/>
                  <a:pt x="4517002" y="1350259"/>
                </a:cubicBezTo>
                <a:cubicBezTo>
                  <a:pt x="4520352" y="1326277"/>
                  <a:pt x="4525431" y="1307426"/>
                  <a:pt x="4543362" y="1292820"/>
                </a:cubicBezTo>
                <a:cubicBezTo>
                  <a:pt x="4551896" y="1284234"/>
                  <a:pt x="4562155" y="1280780"/>
                  <a:pt x="4573307" y="1288454"/>
                </a:cubicBezTo>
                <a:cubicBezTo>
                  <a:pt x="4582731" y="1290996"/>
                  <a:pt x="4586185" y="1301260"/>
                  <a:pt x="4586211" y="1309822"/>
                </a:cubicBezTo>
                <a:cubicBezTo>
                  <a:pt x="4585426" y="1332941"/>
                  <a:pt x="4578645" y="1355222"/>
                  <a:pt x="4565007" y="1374097"/>
                </a:cubicBezTo>
                <a:lnTo>
                  <a:pt x="4525037" y="1424592"/>
                </a:lnTo>
                <a:lnTo>
                  <a:pt x="4537809" y="1428478"/>
                </a:lnTo>
                <a:cubicBezTo>
                  <a:pt x="4547845" y="1431526"/>
                  <a:pt x="4558400" y="1433560"/>
                  <a:pt x="4570157" y="1431296"/>
                </a:cubicBezTo>
                <a:cubicBezTo>
                  <a:pt x="4577996" y="1429785"/>
                  <a:pt x="4581708" y="1436389"/>
                  <a:pt x="4584183" y="1440791"/>
                </a:cubicBezTo>
                <a:cubicBezTo>
                  <a:pt x="4602468" y="1468169"/>
                  <a:pt x="4606314" y="1500767"/>
                  <a:pt x="4615797" y="1533093"/>
                </a:cubicBezTo>
                <a:cubicBezTo>
                  <a:pt x="4619782" y="1545335"/>
                  <a:pt x="4624319" y="1557269"/>
                  <a:pt x="4630077" y="1568154"/>
                </a:cubicBezTo>
                <a:lnTo>
                  <a:pt x="4642622" y="1584865"/>
                </a:lnTo>
                <a:lnTo>
                  <a:pt x="4650392" y="1585335"/>
                </a:lnTo>
                <a:cubicBezTo>
                  <a:pt x="4669212" y="1581857"/>
                  <a:pt x="4687170" y="1575812"/>
                  <a:pt x="4706855" y="1574900"/>
                </a:cubicBezTo>
                <a:cubicBezTo>
                  <a:pt x="4719693" y="1574864"/>
                  <a:pt x="4728693" y="1578264"/>
                  <a:pt x="4733741" y="1584777"/>
                </a:cubicBezTo>
                <a:lnTo>
                  <a:pt x="4735707" y="1602394"/>
                </a:lnTo>
                <a:lnTo>
                  <a:pt x="4744256" y="1600647"/>
                </a:lnTo>
                <a:cubicBezTo>
                  <a:pt x="4756082" y="1599792"/>
                  <a:pt x="4768286" y="1600897"/>
                  <a:pt x="4780936" y="1605372"/>
                </a:cubicBezTo>
                <a:cubicBezTo>
                  <a:pt x="4801836" y="1616799"/>
                  <a:pt x="4810496" y="1632206"/>
                  <a:pt x="4803756" y="1656271"/>
                </a:cubicBezTo>
                <a:cubicBezTo>
                  <a:pt x="4798940" y="1673462"/>
                  <a:pt x="4788212" y="1685285"/>
                  <a:pt x="4782161" y="1700274"/>
                </a:cubicBezTo>
                <a:cubicBezTo>
                  <a:pt x="4772256" y="1729014"/>
                  <a:pt x="4768951" y="1754045"/>
                  <a:pt x="4785999" y="1779221"/>
                </a:cubicBezTo>
                <a:cubicBezTo>
                  <a:pt x="4790949" y="1788026"/>
                  <a:pt x="4795899" y="1796830"/>
                  <a:pt x="4800847" y="1805635"/>
                </a:cubicBezTo>
                <a:lnTo>
                  <a:pt x="4804501" y="1810637"/>
                </a:lnTo>
                <a:lnTo>
                  <a:pt x="4845375" y="1808249"/>
                </a:lnTo>
                <a:cubicBezTo>
                  <a:pt x="4846894" y="1814880"/>
                  <a:pt x="4846053" y="1820341"/>
                  <a:pt x="4843969" y="1825149"/>
                </a:cubicBezTo>
                <a:lnTo>
                  <a:pt x="4843929" y="1825206"/>
                </a:lnTo>
                <a:lnTo>
                  <a:pt x="4852839" y="1826013"/>
                </a:lnTo>
                <a:cubicBezTo>
                  <a:pt x="4859010" y="1827976"/>
                  <a:pt x="4865335" y="1830215"/>
                  <a:pt x="4872074" y="1829323"/>
                </a:cubicBezTo>
                <a:cubicBezTo>
                  <a:pt x="4896826" y="1826996"/>
                  <a:pt x="4915835" y="1840208"/>
                  <a:pt x="4925096" y="1859262"/>
                </a:cubicBezTo>
                <a:lnTo>
                  <a:pt x="4929808" y="1883858"/>
                </a:lnTo>
                <a:lnTo>
                  <a:pt x="4939343" y="1886966"/>
                </a:lnTo>
                <a:cubicBezTo>
                  <a:pt x="4956041" y="1888844"/>
                  <a:pt x="4973154" y="1886656"/>
                  <a:pt x="4991962" y="1878897"/>
                </a:cubicBezTo>
                <a:cubicBezTo>
                  <a:pt x="4996228" y="1874604"/>
                  <a:pt x="4999657" y="1876306"/>
                  <a:pt x="5003950" y="1880575"/>
                </a:cubicBezTo>
                <a:cubicBezTo>
                  <a:pt x="4998008" y="1896860"/>
                  <a:pt x="4979187" y="1900338"/>
                  <a:pt x="4972381" y="1914056"/>
                </a:cubicBezTo>
                <a:cubicBezTo>
                  <a:pt x="4973245" y="1916623"/>
                  <a:pt x="4974108" y="1919188"/>
                  <a:pt x="4975836" y="1924321"/>
                </a:cubicBezTo>
                <a:cubicBezTo>
                  <a:pt x="4991365" y="1964091"/>
                  <a:pt x="5011707" y="2003846"/>
                  <a:pt x="5015575" y="2048343"/>
                </a:cubicBezTo>
                <a:lnTo>
                  <a:pt x="5014612" y="2066816"/>
                </a:lnTo>
                <a:lnTo>
                  <a:pt x="5068869" y="2055795"/>
                </a:lnTo>
                <a:cubicBezTo>
                  <a:pt x="5091061" y="2050200"/>
                  <a:pt x="5113097" y="2044332"/>
                  <a:pt x="5135512" y="2040422"/>
                </a:cubicBezTo>
                <a:cubicBezTo>
                  <a:pt x="5151189" y="2037403"/>
                  <a:pt x="5165629" y="2032183"/>
                  <a:pt x="5180616" y="2038241"/>
                </a:cubicBezTo>
                <a:cubicBezTo>
                  <a:pt x="5192167" y="2043336"/>
                  <a:pt x="5207843" y="2040317"/>
                  <a:pt x="5204265" y="2059708"/>
                </a:cubicBezTo>
                <a:cubicBezTo>
                  <a:pt x="5201375" y="2070022"/>
                  <a:pt x="5212238" y="2084193"/>
                  <a:pt x="5192160" y="2089685"/>
                </a:cubicBezTo>
                <a:cubicBezTo>
                  <a:pt x="5176483" y="2092704"/>
                  <a:pt x="5169194" y="2105491"/>
                  <a:pt x="5148842" y="2105345"/>
                </a:cubicBezTo>
                <a:cubicBezTo>
                  <a:pt x="5131928" y="2106163"/>
                  <a:pt x="5112124" y="2117294"/>
                  <a:pt x="5101673" y="2134757"/>
                </a:cubicBezTo>
                <a:cubicBezTo>
                  <a:pt x="5093145" y="2145342"/>
                  <a:pt x="5085032" y="2141214"/>
                  <a:pt x="5078431" y="2144923"/>
                </a:cubicBezTo>
                <a:cubicBezTo>
                  <a:pt x="5069011" y="2148770"/>
                  <a:pt x="5060726" y="2146910"/>
                  <a:pt x="5052563" y="2144620"/>
                </a:cubicBezTo>
                <a:lnTo>
                  <a:pt x="5037286" y="2142869"/>
                </a:lnTo>
                <a:lnTo>
                  <a:pt x="5039213" y="2146539"/>
                </a:lnTo>
                <a:cubicBezTo>
                  <a:pt x="5039657" y="2152103"/>
                  <a:pt x="5037321" y="2157888"/>
                  <a:pt x="5030489" y="2163045"/>
                </a:cubicBezTo>
                <a:lnTo>
                  <a:pt x="5028179" y="2165369"/>
                </a:lnTo>
                <a:lnTo>
                  <a:pt x="5046078" y="2171076"/>
                </a:lnTo>
                <a:cubicBezTo>
                  <a:pt x="5062408" y="2175655"/>
                  <a:pt x="5078495" y="2181095"/>
                  <a:pt x="5093139" y="2191692"/>
                </a:cubicBezTo>
                <a:cubicBezTo>
                  <a:pt x="5104687" y="2196786"/>
                  <a:pt x="5118438" y="2200643"/>
                  <a:pt x="5123662" y="2215086"/>
                </a:cubicBezTo>
                <a:cubicBezTo>
                  <a:pt x="5122699" y="2218526"/>
                  <a:pt x="5125173" y="2222928"/>
                  <a:pt x="5128611" y="2223892"/>
                </a:cubicBezTo>
                <a:cubicBezTo>
                  <a:pt x="5186634" y="2255001"/>
                  <a:pt x="5200927" y="2316485"/>
                  <a:pt x="5228422" y="2370550"/>
                </a:cubicBezTo>
                <a:cubicBezTo>
                  <a:pt x="5229660" y="2372750"/>
                  <a:pt x="5226497" y="2377426"/>
                  <a:pt x="5228697" y="2376188"/>
                </a:cubicBezTo>
                <a:cubicBezTo>
                  <a:pt x="5262110" y="2389270"/>
                  <a:pt x="5261555" y="2424342"/>
                  <a:pt x="5262652" y="2446897"/>
                </a:cubicBezTo>
                <a:cubicBezTo>
                  <a:pt x="5266498" y="2479496"/>
                  <a:pt x="5284508" y="2501235"/>
                  <a:pt x="5299355" y="2527647"/>
                </a:cubicBezTo>
                <a:cubicBezTo>
                  <a:pt x="5308015" y="2543057"/>
                  <a:pt x="5331804" y="2544168"/>
                  <a:pt x="5348719" y="2543349"/>
                </a:cubicBezTo>
                <a:cubicBezTo>
                  <a:pt x="5367833" y="2541295"/>
                  <a:pt x="5381583" y="2545151"/>
                  <a:pt x="5393408" y="2555885"/>
                </a:cubicBezTo>
                <a:cubicBezTo>
                  <a:pt x="5398083" y="2559051"/>
                  <a:pt x="5402759" y="2562217"/>
                  <a:pt x="5407160" y="2559743"/>
                </a:cubicBezTo>
                <a:cubicBezTo>
                  <a:pt x="5427651" y="2539534"/>
                  <a:pt x="5449372" y="2567875"/>
                  <a:pt x="5472613" y="2557709"/>
                </a:cubicBezTo>
                <a:cubicBezTo>
                  <a:pt x="5480452" y="2556199"/>
                  <a:pt x="5484437" y="2568442"/>
                  <a:pt x="5485949" y="2576283"/>
                </a:cubicBezTo>
                <a:cubicBezTo>
                  <a:pt x="5490899" y="2585087"/>
                  <a:pt x="5473985" y="2585904"/>
                  <a:pt x="5476734" y="2595946"/>
                </a:cubicBezTo>
                <a:cubicBezTo>
                  <a:pt x="5480171" y="2596910"/>
                  <a:pt x="5485810" y="2596637"/>
                  <a:pt x="5490484" y="2599804"/>
                </a:cubicBezTo>
                <a:cubicBezTo>
                  <a:pt x="5498596" y="2603933"/>
                  <a:pt x="5516473" y="2599677"/>
                  <a:pt x="5519497" y="2615358"/>
                </a:cubicBezTo>
                <a:cubicBezTo>
                  <a:pt x="5524719" y="2629801"/>
                  <a:pt x="5531179" y="2646446"/>
                  <a:pt x="5529803" y="2664600"/>
                </a:cubicBezTo>
                <a:cubicBezTo>
                  <a:pt x="5526223" y="2683991"/>
                  <a:pt x="5519210" y="2702418"/>
                  <a:pt x="5499679" y="2719188"/>
                </a:cubicBezTo>
                <a:cubicBezTo>
                  <a:pt x="5486478" y="2726609"/>
                  <a:pt x="5473551" y="2739669"/>
                  <a:pt x="5457599" y="2737049"/>
                </a:cubicBezTo>
                <a:cubicBezTo>
                  <a:pt x="5433810" y="2735938"/>
                  <a:pt x="5409747" y="2729188"/>
                  <a:pt x="5390773" y="2710887"/>
                </a:cubicBezTo>
                <a:cubicBezTo>
                  <a:pt x="5384860" y="2705521"/>
                  <a:pt x="5381149" y="2698917"/>
                  <a:pt x="5381838" y="2689840"/>
                </a:cubicBezTo>
                <a:cubicBezTo>
                  <a:pt x="5383215" y="2671686"/>
                  <a:pt x="5382393" y="2654769"/>
                  <a:pt x="5381571" y="2637851"/>
                </a:cubicBezTo>
                <a:cubicBezTo>
                  <a:pt x="5351870" y="2631374"/>
                  <a:pt x="5320930" y="2622696"/>
                  <a:pt x="5289992" y="2614017"/>
                </a:cubicBezTo>
                <a:cubicBezTo>
                  <a:pt x="5269225" y="2628586"/>
                  <a:pt x="5265923" y="2653616"/>
                  <a:pt x="5259180" y="2677681"/>
                </a:cubicBezTo>
                <a:cubicBezTo>
                  <a:pt x="5249549" y="2712061"/>
                  <a:pt x="5246794" y="2748370"/>
                  <a:pt x="5222176" y="2776691"/>
                </a:cubicBezTo>
                <a:cubicBezTo>
                  <a:pt x="5215850" y="2786040"/>
                  <a:pt x="5213235" y="2801994"/>
                  <a:pt x="5205122" y="2797863"/>
                </a:cubicBezTo>
                <a:cubicBezTo>
                  <a:pt x="5187934" y="2793042"/>
                  <a:pt x="5176517" y="2813942"/>
                  <a:pt x="5159054" y="2803482"/>
                </a:cubicBezTo>
                <a:cubicBezTo>
                  <a:pt x="5150942" y="2799352"/>
                  <a:pt x="5140903" y="2802098"/>
                  <a:pt x="5134992" y="2796732"/>
                </a:cubicBezTo>
                <a:cubicBezTo>
                  <a:pt x="5107905" y="2774301"/>
                  <a:pt x="5067476" y="2779647"/>
                  <a:pt x="5042589" y="2755979"/>
                </a:cubicBezTo>
                <a:cubicBezTo>
                  <a:pt x="5036678" y="2750613"/>
                  <a:pt x="5026914" y="2758998"/>
                  <a:pt x="5027187" y="2764637"/>
                </a:cubicBezTo>
                <a:cubicBezTo>
                  <a:pt x="5035159" y="2789122"/>
                  <a:pt x="5021269" y="2805621"/>
                  <a:pt x="5017692" y="2825011"/>
                </a:cubicBezTo>
                <a:cubicBezTo>
                  <a:pt x="4982901" y="2830084"/>
                  <a:pt x="4955814" y="2807653"/>
                  <a:pt x="4929276" y="2796501"/>
                </a:cubicBezTo>
                <a:cubicBezTo>
                  <a:pt x="4919925" y="2790170"/>
                  <a:pt x="4909613" y="2787277"/>
                  <a:pt x="4898064" y="2782184"/>
                </a:cubicBezTo>
                <a:cubicBezTo>
                  <a:pt x="4894625" y="2781219"/>
                  <a:pt x="4888987" y="2781492"/>
                  <a:pt x="4888987" y="2781492"/>
                </a:cubicBezTo>
                <a:cubicBezTo>
                  <a:pt x="4879083" y="2810233"/>
                  <a:pt x="4837143" y="2807738"/>
                  <a:pt x="4828476" y="2838679"/>
                </a:cubicBezTo>
                <a:cubicBezTo>
                  <a:pt x="4811828" y="2891486"/>
                  <a:pt x="4812096" y="2943474"/>
                  <a:pt x="4792012" y="2995316"/>
                </a:cubicBezTo>
                <a:cubicBezTo>
                  <a:pt x="4786923" y="3006867"/>
                  <a:pt x="4794346" y="3020074"/>
                  <a:pt x="4799984" y="3019801"/>
                </a:cubicBezTo>
                <a:cubicBezTo>
                  <a:pt x="4825285" y="3028753"/>
                  <a:pt x="4824181" y="3052545"/>
                  <a:pt x="4837243" y="3065480"/>
                </a:cubicBezTo>
                <a:cubicBezTo>
                  <a:pt x="4842191" y="3074285"/>
                  <a:pt x="4842467" y="3079925"/>
                  <a:pt x="4841777" y="3089001"/>
                </a:cubicBezTo>
                <a:cubicBezTo>
                  <a:pt x="4825820" y="3132731"/>
                  <a:pt x="4836815" y="3172896"/>
                  <a:pt x="4860050" y="3209077"/>
                </a:cubicBezTo>
                <a:cubicBezTo>
                  <a:pt x="4862524" y="3213480"/>
                  <a:pt x="4865000" y="3217883"/>
                  <a:pt x="4861834" y="3222557"/>
                </a:cubicBezTo>
                <a:cubicBezTo>
                  <a:pt x="4838321" y="3227085"/>
                  <a:pt x="4828147" y="3203838"/>
                  <a:pt x="4816322" y="3193104"/>
                </a:cubicBezTo>
                <a:cubicBezTo>
                  <a:pt x="4783050" y="3159668"/>
                  <a:pt x="4742214" y="3133380"/>
                  <a:pt x="4699177" y="3108328"/>
                </a:cubicBezTo>
                <a:cubicBezTo>
                  <a:pt x="4679514" y="3099106"/>
                  <a:pt x="4661363" y="3097722"/>
                  <a:pt x="4644723" y="3104179"/>
                </a:cubicBezTo>
                <a:cubicBezTo>
                  <a:pt x="4599204" y="3121076"/>
                  <a:pt x="4562347" y="3153380"/>
                  <a:pt x="4540752" y="3197380"/>
                </a:cubicBezTo>
                <a:cubicBezTo>
                  <a:pt x="4532225" y="3207968"/>
                  <a:pt x="4535796" y="3234927"/>
                  <a:pt x="4544184" y="3244695"/>
                </a:cubicBezTo>
                <a:cubicBezTo>
                  <a:pt x="4592028" y="3298906"/>
                  <a:pt x="4594503" y="3303308"/>
                  <a:pt x="4596283" y="3363136"/>
                </a:cubicBezTo>
                <a:cubicBezTo>
                  <a:pt x="4597106" y="3380055"/>
                  <a:pt x="4603291" y="3391060"/>
                  <a:pt x="4610716" y="3404267"/>
                </a:cubicBezTo>
                <a:cubicBezTo>
                  <a:pt x="4654021" y="3481307"/>
                  <a:pt x="4697325" y="3558345"/>
                  <a:pt x="4739666" y="3638823"/>
                </a:cubicBezTo>
                <a:cubicBezTo>
                  <a:pt x="4750801" y="3658634"/>
                  <a:pt x="4773902" y="3668822"/>
                  <a:pt x="4782837" y="3689868"/>
                </a:cubicBezTo>
                <a:cubicBezTo>
                  <a:pt x="4791772" y="3710916"/>
                  <a:pt x="4803871" y="3727288"/>
                  <a:pt x="4815006" y="3747099"/>
                </a:cubicBezTo>
                <a:cubicBezTo>
                  <a:pt x="4818719" y="3753702"/>
                  <a:pt x="4826556" y="3752193"/>
                  <a:pt x="4829032" y="3756594"/>
                </a:cubicBezTo>
                <a:cubicBezTo>
                  <a:pt x="4836180" y="3764162"/>
                  <a:pt x="4846768" y="3772694"/>
                  <a:pt x="4837004" y="3781080"/>
                </a:cubicBezTo>
                <a:cubicBezTo>
                  <a:pt x="4828475" y="3791666"/>
                  <a:pt x="4815689" y="3784371"/>
                  <a:pt x="4809775" y="3779005"/>
                </a:cubicBezTo>
                <a:cubicBezTo>
                  <a:pt x="4802627" y="3771436"/>
                  <a:pt x="4789838" y="3764142"/>
                  <a:pt x="4786128" y="3757537"/>
                </a:cubicBezTo>
                <a:cubicBezTo>
                  <a:pt x="4771969" y="3722048"/>
                  <a:pt x="4740482" y="3702091"/>
                  <a:pt x="4725360" y="3670038"/>
                </a:cubicBezTo>
                <a:cubicBezTo>
                  <a:pt x="4680818" y="3590797"/>
                  <a:pt x="4637514" y="3513757"/>
                  <a:pt x="4594209" y="3436718"/>
                </a:cubicBezTo>
                <a:cubicBezTo>
                  <a:pt x="4585548" y="3421310"/>
                  <a:pt x="4572760" y="3414015"/>
                  <a:pt x="4558738" y="3404519"/>
                </a:cubicBezTo>
                <a:cubicBezTo>
                  <a:pt x="4522573" y="3381395"/>
                  <a:pt x="4488614" y="3357037"/>
                  <a:pt x="4480507" y="3306558"/>
                </a:cubicBezTo>
                <a:cubicBezTo>
                  <a:pt x="4475839" y="3257043"/>
                  <a:pt x="4421110" y="3247252"/>
                  <a:pt x="4381231" y="3263877"/>
                </a:cubicBezTo>
                <a:cubicBezTo>
                  <a:pt x="4343551" y="3279265"/>
                  <a:pt x="4308620" y="3304692"/>
                  <a:pt x="4271213" y="3325719"/>
                </a:cubicBezTo>
                <a:cubicBezTo>
                  <a:pt x="4260211" y="3331903"/>
                  <a:pt x="4245217" y="3372193"/>
                  <a:pt x="4243839" y="3390348"/>
                </a:cubicBezTo>
                <a:cubicBezTo>
                  <a:pt x="4241706" y="3404582"/>
                  <a:pt x="4243492" y="3418061"/>
                  <a:pt x="4245828" y="3431231"/>
                </a:cubicBezTo>
                <a:lnTo>
                  <a:pt x="4249487" y="3458234"/>
                </a:lnTo>
                <a:lnTo>
                  <a:pt x="4268459" y="3485180"/>
                </a:lnTo>
                <a:cubicBezTo>
                  <a:pt x="4281443" y="3505708"/>
                  <a:pt x="4292876" y="3526961"/>
                  <a:pt x="4301641" y="3549872"/>
                </a:cubicBezTo>
                <a:cubicBezTo>
                  <a:pt x="4307055" y="3565296"/>
                  <a:pt x="4316508" y="3563422"/>
                  <a:pt x="4327699" y="3562381"/>
                </a:cubicBezTo>
                <a:cubicBezTo>
                  <a:pt x="4364295" y="3559642"/>
                  <a:pt x="4401792" y="3559473"/>
                  <a:pt x="4443283" y="3566565"/>
                </a:cubicBezTo>
                <a:cubicBezTo>
                  <a:pt x="4417314" y="3587231"/>
                  <a:pt x="4389789" y="3591118"/>
                  <a:pt x="4362331" y="3599313"/>
                </a:cubicBezTo>
                <a:cubicBezTo>
                  <a:pt x="4304843" y="3616605"/>
                  <a:pt x="4286341" y="3646200"/>
                  <a:pt x="4297508" y="3698587"/>
                </a:cubicBezTo>
                <a:cubicBezTo>
                  <a:pt x="4301772" y="3723079"/>
                  <a:pt x="4314000" y="3733224"/>
                  <a:pt x="4338953" y="3730240"/>
                </a:cubicBezTo>
                <a:cubicBezTo>
                  <a:pt x="4350144" y="3729199"/>
                  <a:pt x="4360432" y="3725588"/>
                  <a:pt x="4372142" y="3730140"/>
                </a:cubicBezTo>
                <a:cubicBezTo>
                  <a:pt x="4367268" y="3749176"/>
                  <a:pt x="4350550" y="3755045"/>
                  <a:pt x="4336403" y="3760011"/>
                </a:cubicBezTo>
                <a:cubicBezTo>
                  <a:pt x="4320971" y="3765428"/>
                  <a:pt x="4319369" y="3773209"/>
                  <a:pt x="4322595" y="3786514"/>
                </a:cubicBezTo>
                <a:cubicBezTo>
                  <a:pt x="4332656" y="3823408"/>
                  <a:pt x="4355894" y="3848458"/>
                  <a:pt x="4384277" y="3871702"/>
                </a:cubicBezTo>
                <a:cubicBezTo>
                  <a:pt x="4400431" y="3884800"/>
                  <a:pt x="4418322" y="3898733"/>
                  <a:pt x="4434476" y="3911831"/>
                </a:cubicBezTo>
                <a:cubicBezTo>
                  <a:pt x="4459384" y="3933408"/>
                  <a:pt x="4474454" y="3959880"/>
                  <a:pt x="4475830" y="3992604"/>
                </a:cubicBezTo>
                <a:cubicBezTo>
                  <a:pt x="4478491" y="4024877"/>
                  <a:pt x="4491171" y="4036308"/>
                  <a:pt x="4523073" y="4036659"/>
                </a:cubicBezTo>
                <a:cubicBezTo>
                  <a:pt x="4527382" y="4036590"/>
                  <a:pt x="4531241" y="4035236"/>
                  <a:pt x="4538122" y="4034264"/>
                </a:cubicBezTo>
                <a:cubicBezTo>
                  <a:pt x="4533767" y="4058894"/>
                  <a:pt x="4515830" y="4069521"/>
                  <a:pt x="4501368" y="4081817"/>
                </a:cubicBezTo>
                <a:cubicBezTo>
                  <a:pt x="4483498" y="4096752"/>
                  <a:pt x="4472127" y="4113738"/>
                  <a:pt x="4473367" y="4137847"/>
                </a:cubicBezTo>
                <a:cubicBezTo>
                  <a:pt x="4472351" y="4155528"/>
                  <a:pt x="4478984" y="4166194"/>
                  <a:pt x="4497959" y="4166752"/>
                </a:cubicBezTo>
                <a:cubicBezTo>
                  <a:pt x="4518219" y="4166859"/>
                  <a:pt x="4532952" y="4171794"/>
                  <a:pt x="4539336" y="4194097"/>
                </a:cubicBezTo>
                <a:cubicBezTo>
                  <a:pt x="4546556" y="4214663"/>
                  <a:pt x="4532026" y="4222651"/>
                  <a:pt x="4517947" y="4231925"/>
                </a:cubicBezTo>
                <a:cubicBezTo>
                  <a:pt x="4513254" y="4235016"/>
                  <a:pt x="4504252" y="4238176"/>
                  <a:pt x="4508696" y="4246722"/>
                </a:cubicBezTo>
                <a:cubicBezTo>
                  <a:pt x="4512306" y="4257005"/>
                  <a:pt x="4521511" y="4266768"/>
                  <a:pt x="4532701" y="4265727"/>
                </a:cubicBezTo>
                <a:cubicBezTo>
                  <a:pt x="4563701" y="4263508"/>
                  <a:pt x="4567446" y="4282407"/>
                  <a:pt x="4569138" y="4307801"/>
                </a:cubicBezTo>
                <a:lnTo>
                  <a:pt x="4581251" y="4356204"/>
                </a:lnTo>
                <a:lnTo>
                  <a:pt x="4581479" y="4355344"/>
                </a:lnTo>
                <a:cubicBezTo>
                  <a:pt x="4582962" y="4353590"/>
                  <a:pt x="4585120" y="4352240"/>
                  <a:pt x="4587279" y="4351160"/>
                </a:cubicBezTo>
                <a:cubicBezTo>
                  <a:pt x="4608862" y="4339284"/>
                  <a:pt x="4626128" y="4319848"/>
                  <a:pt x="4644474" y="4303653"/>
                </a:cubicBezTo>
                <a:cubicBezTo>
                  <a:pt x="4672532" y="4278820"/>
                  <a:pt x="4703828" y="4264784"/>
                  <a:pt x="4741598" y="4274501"/>
                </a:cubicBezTo>
                <a:cubicBezTo>
                  <a:pt x="4756706" y="4277740"/>
                  <a:pt x="4766419" y="4269103"/>
                  <a:pt x="4775052" y="4260465"/>
                </a:cubicBezTo>
                <a:cubicBezTo>
                  <a:pt x="4795556" y="4241031"/>
                  <a:pt x="4806348" y="4242110"/>
                  <a:pt x="4822535" y="4263704"/>
                </a:cubicBezTo>
                <a:cubicBezTo>
                  <a:pt x="4838722" y="4287458"/>
                  <a:pt x="4838722" y="4287458"/>
                  <a:pt x="4862464" y="4268023"/>
                </a:cubicBezTo>
                <a:cubicBezTo>
                  <a:pt x="4867859" y="4263704"/>
                  <a:pt x="4872176" y="4260465"/>
                  <a:pt x="4878651" y="4266943"/>
                </a:cubicBezTo>
                <a:cubicBezTo>
                  <a:pt x="4903472" y="4288537"/>
                  <a:pt x="4928292" y="4307972"/>
                  <a:pt x="4952034" y="4330645"/>
                </a:cubicBezTo>
                <a:cubicBezTo>
                  <a:pt x="4970379" y="4346841"/>
                  <a:pt x="4982250" y="4367356"/>
                  <a:pt x="4987646" y="4391109"/>
                </a:cubicBezTo>
                <a:cubicBezTo>
                  <a:pt x="4991963" y="4406225"/>
                  <a:pt x="5030812" y="4435377"/>
                  <a:pt x="5046999" y="4436456"/>
                </a:cubicBezTo>
                <a:cubicBezTo>
                  <a:pt x="5052395" y="4436456"/>
                  <a:pt x="5056712" y="4436456"/>
                  <a:pt x="5058870" y="4429978"/>
                </a:cubicBezTo>
                <a:cubicBezTo>
                  <a:pt x="5073978" y="4396508"/>
                  <a:pt x="5103116" y="4380312"/>
                  <a:pt x="5134411" y="4366276"/>
                </a:cubicBezTo>
                <a:cubicBezTo>
                  <a:pt x="5140886" y="4363037"/>
                  <a:pt x="5146282" y="4360877"/>
                  <a:pt x="5151678" y="4357638"/>
                </a:cubicBezTo>
                <a:cubicBezTo>
                  <a:pt x="5168944" y="4346841"/>
                  <a:pt x="5184052" y="4341442"/>
                  <a:pt x="5205636" y="4349000"/>
                </a:cubicBezTo>
                <a:cubicBezTo>
                  <a:pt x="5227219" y="4356559"/>
                  <a:pt x="5248802" y="4344681"/>
                  <a:pt x="5268226" y="4333885"/>
                </a:cubicBezTo>
                <a:cubicBezTo>
                  <a:pt x="5277939" y="4329566"/>
                  <a:pt x="5284414" y="4327406"/>
                  <a:pt x="5294126" y="4334964"/>
                </a:cubicBezTo>
                <a:cubicBezTo>
                  <a:pt x="5335134" y="4365196"/>
                  <a:pt x="5380459" y="4387870"/>
                  <a:pt x="5433338" y="4392189"/>
                </a:cubicBezTo>
                <a:cubicBezTo>
                  <a:pt x="5440892" y="4393268"/>
                  <a:pt x="5444129" y="4395428"/>
                  <a:pt x="5441971" y="4402986"/>
                </a:cubicBezTo>
                <a:cubicBezTo>
                  <a:pt x="5435496" y="4433217"/>
                  <a:pt x="5451683" y="4452652"/>
                  <a:pt x="5473266" y="4468847"/>
                </a:cubicBezTo>
                <a:cubicBezTo>
                  <a:pt x="5482979" y="4476405"/>
                  <a:pt x="5488374" y="4482883"/>
                  <a:pt x="5481899" y="4496919"/>
                </a:cubicBezTo>
                <a:cubicBezTo>
                  <a:pt x="5472187" y="4514195"/>
                  <a:pt x="5480820" y="4530390"/>
                  <a:pt x="5492691" y="4544426"/>
                </a:cubicBezTo>
                <a:cubicBezTo>
                  <a:pt x="5502403" y="4556303"/>
                  <a:pt x="5514274" y="4568179"/>
                  <a:pt x="5523987" y="4580056"/>
                </a:cubicBezTo>
                <a:cubicBezTo>
                  <a:pt x="5528303" y="4585994"/>
                  <a:pt x="5530731" y="4591663"/>
                  <a:pt x="5529787" y="4596252"/>
                </a:cubicBezTo>
                <a:cubicBezTo>
                  <a:pt x="5528843" y="4600841"/>
                  <a:pt x="5524527" y="4604349"/>
                  <a:pt x="5515353" y="4605969"/>
                </a:cubicBezTo>
                <a:cubicBezTo>
                  <a:pt x="5511037" y="4605969"/>
                  <a:pt x="5506720" y="4607049"/>
                  <a:pt x="5502403" y="4609208"/>
                </a:cubicBezTo>
                <a:cubicBezTo>
                  <a:pt x="5497008" y="4611367"/>
                  <a:pt x="5488374" y="4611367"/>
                  <a:pt x="5487295" y="4618925"/>
                </a:cubicBezTo>
                <a:cubicBezTo>
                  <a:pt x="5487295" y="4625403"/>
                  <a:pt x="5492691" y="4629722"/>
                  <a:pt x="5497008" y="4632961"/>
                </a:cubicBezTo>
                <a:cubicBezTo>
                  <a:pt x="5515353" y="4649157"/>
                  <a:pt x="5514274" y="4655635"/>
                  <a:pt x="5491612" y="4665352"/>
                </a:cubicBezTo>
                <a:cubicBezTo>
                  <a:pt x="5486216" y="4667512"/>
                  <a:pt x="5481899" y="4668591"/>
                  <a:pt x="5477583" y="4671830"/>
                </a:cubicBezTo>
                <a:cubicBezTo>
                  <a:pt x="5471108" y="4676149"/>
                  <a:pt x="5465712" y="4680468"/>
                  <a:pt x="5470029" y="4691265"/>
                </a:cubicBezTo>
                <a:cubicBezTo>
                  <a:pt x="5475424" y="4700983"/>
                  <a:pt x="5479741" y="4700983"/>
                  <a:pt x="5488374" y="4698823"/>
                </a:cubicBezTo>
                <a:lnTo>
                  <a:pt x="5504696" y="4697004"/>
                </a:lnTo>
                <a:lnTo>
                  <a:pt x="5420769" y="4781392"/>
                </a:lnTo>
                <a:lnTo>
                  <a:pt x="5413913" y="4776562"/>
                </a:lnTo>
                <a:cubicBezTo>
                  <a:pt x="5404200" y="4774402"/>
                  <a:pt x="5397726" y="4777641"/>
                  <a:pt x="5393409" y="4786279"/>
                </a:cubicBezTo>
                <a:cubicBezTo>
                  <a:pt x="5390171" y="4792757"/>
                  <a:pt x="5388013" y="4799235"/>
                  <a:pt x="5384776" y="4805713"/>
                </a:cubicBezTo>
                <a:cubicBezTo>
                  <a:pt x="5379380" y="4816510"/>
                  <a:pt x="5371826" y="4820829"/>
                  <a:pt x="5358876" y="4818670"/>
                </a:cubicBezTo>
                <a:cubicBezTo>
                  <a:pt x="5320026" y="4812192"/>
                  <a:pt x="5293047" y="4826228"/>
                  <a:pt x="5275781" y="4860778"/>
                </a:cubicBezTo>
                <a:cubicBezTo>
                  <a:pt x="5272543" y="4866176"/>
                  <a:pt x="5273622" y="4878053"/>
                  <a:pt x="5263910" y="4875894"/>
                </a:cubicBezTo>
                <a:cubicBezTo>
                  <a:pt x="5254197" y="4874814"/>
                  <a:pt x="5252039" y="4865097"/>
                  <a:pt x="5250960" y="4855379"/>
                </a:cubicBezTo>
                <a:cubicBezTo>
                  <a:pt x="5250960" y="4854300"/>
                  <a:pt x="5250960" y="4853220"/>
                  <a:pt x="5250960" y="4852140"/>
                </a:cubicBezTo>
                <a:cubicBezTo>
                  <a:pt x="5246643" y="4826228"/>
                  <a:pt x="5234772" y="4818670"/>
                  <a:pt x="5214269" y="4831626"/>
                </a:cubicBezTo>
                <a:cubicBezTo>
                  <a:pt x="5194844" y="4843503"/>
                  <a:pt x="5179736" y="4840264"/>
                  <a:pt x="5163548" y="4829467"/>
                </a:cubicBezTo>
                <a:cubicBezTo>
                  <a:pt x="5141965" y="4815431"/>
                  <a:pt x="5119303" y="4804634"/>
                  <a:pt x="5092324" y="4811112"/>
                </a:cubicBezTo>
                <a:cubicBezTo>
                  <a:pt x="5080453" y="4814351"/>
                  <a:pt x="5075057" y="4802474"/>
                  <a:pt x="5072899" y="4794916"/>
                </a:cubicBezTo>
                <a:cubicBezTo>
                  <a:pt x="5063187" y="4766844"/>
                  <a:pt x="5044841" y="4753888"/>
                  <a:pt x="5016783" y="4750649"/>
                </a:cubicBezTo>
                <a:cubicBezTo>
                  <a:pt x="4999517" y="4748489"/>
                  <a:pt x="4996279" y="4742011"/>
                  <a:pt x="5007071" y="4724736"/>
                </a:cubicBezTo>
                <a:cubicBezTo>
                  <a:pt x="5029733" y="4688026"/>
                  <a:pt x="5013546" y="4634041"/>
                  <a:pt x="4975775" y="4617845"/>
                </a:cubicBezTo>
                <a:cubicBezTo>
                  <a:pt x="4968221" y="4614606"/>
                  <a:pt x="4958509" y="4610288"/>
                  <a:pt x="4952034" y="4617845"/>
                </a:cubicBezTo>
                <a:cubicBezTo>
                  <a:pt x="4945559" y="4625403"/>
                  <a:pt x="4942321" y="4636200"/>
                  <a:pt x="4948796" y="4645918"/>
                </a:cubicBezTo>
                <a:cubicBezTo>
                  <a:pt x="4952034" y="4652396"/>
                  <a:pt x="4957430" y="4658874"/>
                  <a:pt x="4961746" y="4665352"/>
                </a:cubicBezTo>
                <a:cubicBezTo>
                  <a:pt x="4967142" y="4671830"/>
                  <a:pt x="4970379" y="4678309"/>
                  <a:pt x="4963904" y="4683708"/>
                </a:cubicBezTo>
                <a:cubicBezTo>
                  <a:pt x="4956350" y="4690186"/>
                  <a:pt x="4949875" y="4685867"/>
                  <a:pt x="4944480" y="4680468"/>
                </a:cubicBezTo>
                <a:cubicBezTo>
                  <a:pt x="4939084" y="4676149"/>
                  <a:pt x="4934767" y="4669671"/>
                  <a:pt x="4930451" y="4665352"/>
                </a:cubicBezTo>
                <a:cubicBezTo>
                  <a:pt x="4920738" y="4655635"/>
                  <a:pt x="4907788" y="4650236"/>
                  <a:pt x="4896997" y="4659954"/>
                </a:cubicBezTo>
                <a:cubicBezTo>
                  <a:pt x="4888363" y="4668591"/>
                  <a:pt x="4896997" y="4680468"/>
                  <a:pt x="4903472" y="4689106"/>
                </a:cubicBezTo>
                <a:cubicBezTo>
                  <a:pt x="4908867" y="4696664"/>
                  <a:pt x="4918580" y="4702062"/>
                  <a:pt x="4921817" y="4711780"/>
                </a:cubicBezTo>
                <a:cubicBezTo>
                  <a:pt x="4927213" y="4725816"/>
                  <a:pt x="4925055" y="4734453"/>
                  <a:pt x="4907788" y="4733374"/>
                </a:cubicBezTo>
                <a:cubicBezTo>
                  <a:pt x="4884047" y="4732294"/>
                  <a:pt x="4864622" y="4722577"/>
                  <a:pt x="4846276" y="4709620"/>
                </a:cubicBezTo>
                <a:cubicBezTo>
                  <a:pt x="4822535" y="4693425"/>
                  <a:pt x="4809585" y="4692345"/>
                  <a:pt x="4786923" y="4709620"/>
                </a:cubicBezTo>
                <a:cubicBezTo>
                  <a:pt x="4778290" y="4715019"/>
                  <a:pt x="4770736" y="4723656"/>
                  <a:pt x="4763181" y="4731214"/>
                </a:cubicBezTo>
                <a:cubicBezTo>
                  <a:pt x="4759944" y="4734453"/>
                  <a:pt x="4756706" y="4739852"/>
                  <a:pt x="4751311" y="4737692"/>
                </a:cubicBezTo>
                <a:cubicBezTo>
                  <a:pt x="4744836" y="4735533"/>
                  <a:pt x="4743756" y="4730135"/>
                  <a:pt x="4744836" y="4725816"/>
                </a:cubicBezTo>
                <a:cubicBezTo>
                  <a:pt x="4749152" y="4706381"/>
                  <a:pt x="4740519" y="4702062"/>
                  <a:pt x="4723252" y="4703142"/>
                </a:cubicBezTo>
                <a:cubicBezTo>
                  <a:pt x="4701669" y="4704222"/>
                  <a:pt x="4686561" y="4690186"/>
                  <a:pt x="4674690" y="4675069"/>
                </a:cubicBezTo>
                <a:cubicBezTo>
                  <a:pt x="4664978" y="4663193"/>
                  <a:pt x="4657424" y="4662113"/>
                  <a:pt x="4648790" y="4673990"/>
                </a:cubicBezTo>
                <a:cubicBezTo>
                  <a:pt x="4644474" y="4680468"/>
                  <a:pt x="4640157" y="4684787"/>
                  <a:pt x="4631524" y="4682628"/>
                </a:cubicBezTo>
                <a:cubicBezTo>
                  <a:pt x="4619653" y="4680468"/>
                  <a:pt x="4621811" y="4671830"/>
                  <a:pt x="4619653" y="4664272"/>
                </a:cubicBezTo>
                <a:cubicBezTo>
                  <a:pt x="4618574" y="4659954"/>
                  <a:pt x="4618574" y="4654555"/>
                  <a:pt x="4617495" y="4649157"/>
                </a:cubicBezTo>
                <a:cubicBezTo>
                  <a:pt x="4615067" y="4627293"/>
                  <a:pt x="4605354" y="4618183"/>
                  <a:pt x="4590179" y="4622282"/>
                </a:cubicBezTo>
                <a:lnTo>
                  <a:pt x="4586817" y="4623974"/>
                </a:lnTo>
                <a:lnTo>
                  <a:pt x="4584630" y="4635875"/>
                </a:lnTo>
                <a:cubicBezTo>
                  <a:pt x="4576236" y="4677803"/>
                  <a:pt x="4574566" y="4681277"/>
                  <a:pt x="4531541" y="4686274"/>
                </a:cubicBezTo>
                <a:cubicBezTo>
                  <a:pt x="4507873" y="4688806"/>
                  <a:pt x="4494629" y="4696343"/>
                  <a:pt x="4492463" y="4723091"/>
                </a:cubicBezTo>
                <a:cubicBezTo>
                  <a:pt x="4490612" y="4742510"/>
                  <a:pt x="4481880" y="4762900"/>
                  <a:pt x="4462206" y="4772694"/>
                </a:cubicBezTo>
                <a:cubicBezTo>
                  <a:pt x="4443818" y="4782036"/>
                  <a:pt x="4447044" y="4795342"/>
                  <a:pt x="4452007" y="4809481"/>
                </a:cubicBezTo>
                <a:cubicBezTo>
                  <a:pt x="4456970" y="4823620"/>
                  <a:pt x="4462768" y="4836023"/>
                  <a:pt x="4457827" y="4850751"/>
                </a:cubicBezTo>
                <a:cubicBezTo>
                  <a:pt x="4454555" y="4862006"/>
                  <a:pt x="4463241" y="4866176"/>
                  <a:pt x="4471025" y="4867775"/>
                </a:cubicBezTo>
                <a:cubicBezTo>
                  <a:pt x="4482667" y="4868020"/>
                  <a:pt x="4492572" y="4867431"/>
                  <a:pt x="4503311" y="4865104"/>
                </a:cubicBezTo>
                <a:cubicBezTo>
                  <a:pt x="4539907" y="4862365"/>
                  <a:pt x="4542095" y="4864484"/>
                  <a:pt x="4538327" y="4899014"/>
                </a:cubicBezTo>
                <a:cubicBezTo>
                  <a:pt x="4537311" y="4916696"/>
                  <a:pt x="4531535" y="4933161"/>
                  <a:pt x="4528782" y="4950009"/>
                </a:cubicBezTo>
                <a:cubicBezTo>
                  <a:pt x="4524359" y="4970331"/>
                  <a:pt x="4519936" y="4990652"/>
                  <a:pt x="4490855" y="4977760"/>
                </a:cubicBezTo>
                <a:cubicBezTo>
                  <a:pt x="4480882" y="4974042"/>
                  <a:pt x="4471948" y="4981510"/>
                  <a:pt x="4473436" y="4993981"/>
                </a:cubicBezTo>
                <a:cubicBezTo>
                  <a:pt x="4474542" y="5009475"/>
                  <a:pt x="4474812" y="5026705"/>
                  <a:pt x="4496877" y="5031953"/>
                </a:cubicBezTo>
                <a:cubicBezTo>
                  <a:pt x="4498163" y="5031502"/>
                  <a:pt x="4499449" y="5031051"/>
                  <a:pt x="4502473" y="5031433"/>
                </a:cubicBezTo>
                <a:cubicBezTo>
                  <a:pt x="4514114" y="5031678"/>
                  <a:pt x="4528961" y="5016360"/>
                  <a:pt x="4538301" y="5034738"/>
                </a:cubicBezTo>
                <a:cubicBezTo>
                  <a:pt x="4547190" y="5051831"/>
                  <a:pt x="4547911" y="5070346"/>
                  <a:pt x="4541751" y="5089834"/>
                </a:cubicBezTo>
                <a:cubicBezTo>
                  <a:pt x="4535524" y="5105014"/>
                  <a:pt x="4524085" y="5117692"/>
                  <a:pt x="4511743" y="5127799"/>
                </a:cubicBezTo>
                <a:cubicBezTo>
                  <a:pt x="4501522" y="5135718"/>
                  <a:pt x="4492520" y="5138878"/>
                  <a:pt x="4485820" y="5123905"/>
                </a:cubicBezTo>
                <a:cubicBezTo>
                  <a:pt x="4482729" y="5119215"/>
                  <a:pt x="4478352" y="5114976"/>
                  <a:pt x="4473208" y="5116782"/>
                </a:cubicBezTo>
                <a:cubicBezTo>
                  <a:pt x="4464206" y="5119942"/>
                  <a:pt x="4465175" y="5126821"/>
                  <a:pt x="4466980" y="5131962"/>
                </a:cubicBezTo>
                <a:cubicBezTo>
                  <a:pt x="4469304" y="5142697"/>
                  <a:pt x="4472462" y="5151694"/>
                  <a:pt x="4474335" y="5161144"/>
                </a:cubicBezTo>
                <a:cubicBezTo>
                  <a:pt x="4481306" y="5193347"/>
                  <a:pt x="4464790" y="5212139"/>
                  <a:pt x="4432436" y="5210502"/>
                </a:cubicBezTo>
                <a:cubicBezTo>
                  <a:pt x="4428127" y="5210571"/>
                  <a:pt x="4425104" y="5210188"/>
                  <a:pt x="4422080" y="5209806"/>
                </a:cubicBezTo>
                <a:cubicBezTo>
                  <a:pt x="4373257" y="5202400"/>
                  <a:pt x="4367278" y="5205942"/>
                  <a:pt x="4363328" y="5256417"/>
                </a:cubicBezTo>
                <a:cubicBezTo>
                  <a:pt x="4361478" y="5275836"/>
                  <a:pt x="4355634" y="5287993"/>
                  <a:pt x="4335441" y="5292194"/>
                </a:cubicBezTo>
                <a:cubicBezTo>
                  <a:pt x="4327273" y="5293617"/>
                  <a:pt x="4321294" y="5297160"/>
                  <a:pt x="4315316" y="5300702"/>
                </a:cubicBezTo>
                <a:cubicBezTo>
                  <a:pt x="4277186" y="5315531"/>
                  <a:pt x="4252570" y="5340053"/>
                  <a:pt x="4258458" y="5385631"/>
                </a:cubicBezTo>
                <a:cubicBezTo>
                  <a:pt x="4260014" y="5402410"/>
                  <a:pt x="4258998" y="5420092"/>
                  <a:pt x="4253222" y="5436557"/>
                </a:cubicBezTo>
                <a:cubicBezTo>
                  <a:pt x="4249950" y="5447812"/>
                  <a:pt x="4241467" y="5456565"/>
                  <a:pt x="4229825" y="5456320"/>
                </a:cubicBezTo>
                <a:cubicBezTo>
                  <a:pt x="4215611" y="5456978"/>
                  <a:pt x="4216694" y="5443604"/>
                  <a:pt x="4214822" y="5434155"/>
                </a:cubicBezTo>
                <a:cubicBezTo>
                  <a:pt x="4200113" y="5375792"/>
                  <a:pt x="4200113" y="5375792"/>
                  <a:pt x="4150160" y="5406321"/>
                </a:cubicBezTo>
                <a:cubicBezTo>
                  <a:pt x="4132223" y="5416948"/>
                  <a:pt x="4114670" y="5424554"/>
                  <a:pt x="4094026" y="5427469"/>
                </a:cubicBezTo>
                <a:cubicBezTo>
                  <a:pt x="4072931" y="5429099"/>
                  <a:pt x="4056144" y="5430660"/>
                  <a:pt x="4039855" y="5408946"/>
                </a:cubicBezTo>
                <a:cubicBezTo>
                  <a:pt x="4014812" y="5378755"/>
                  <a:pt x="3962333" y="5385626"/>
                  <a:pt x="3927948" y="5419353"/>
                </a:cubicBezTo>
                <a:cubicBezTo>
                  <a:pt x="3922421" y="5424181"/>
                  <a:pt x="3918630" y="5429843"/>
                  <a:pt x="3912268" y="5436408"/>
                </a:cubicBezTo>
                <a:cubicBezTo>
                  <a:pt x="3896746" y="5408649"/>
                  <a:pt x="3879554" y="5384365"/>
                  <a:pt x="3845463" y="5381894"/>
                </a:cubicBezTo>
                <a:cubicBezTo>
                  <a:pt x="3814396" y="5379805"/>
                  <a:pt x="3790931" y="5395261"/>
                  <a:pt x="3765729" y="5409883"/>
                </a:cubicBezTo>
                <a:cubicBezTo>
                  <a:pt x="3760450" y="5403073"/>
                  <a:pt x="3764691" y="5398697"/>
                  <a:pt x="3765910" y="5393938"/>
                </a:cubicBezTo>
                <a:cubicBezTo>
                  <a:pt x="3781704" y="5356630"/>
                  <a:pt x="3760136" y="5328107"/>
                  <a:pt x="3718780" y="5329630"/>
                </a:cubicBezTo>
                <a:cubicBezTo>
                  <a:pt x="3676138" y="5331605"/>
                  <a:pt x="3676138" y="5331605"/>
                  <a:pt x="3675462" y="5288528"/>
                </a:cubicBezTo>
                <a:cubicBezTo>
                  <a:pt x="3674989" y="5258375"/>
                  <a:pt x="3649630" y="5235514"/>
                  <a:pt x="3619984" y="5241589"/>
                </a:cubicBezTo>
                <a:cubicBezTo>
                  <a:pt x="3604935" y="5243984"/>
                  <a:pt x="3608161" y="5257289"/>
                  <a:pt x="3608747" y="5267190"/>
                </a:cubicBezTo>
                <a:cubicBezTo>
                  <a:pt x="3610304" y="5283969"/>
                  <a:pt x="3614048" y="5302867"/>
                  <a:pt x="3596563" y="5314780"/>
                </a:cubicBezTo>
                <a:cubicBezTo>
                  <a:pt x="3584605" y="5321866"/>
                  <a:pt x="3576054" y="5326311"/>
                  <a:pt x="3574430" y="5305224"/>
                </a:cubicBezTo>
                <a:cubicBezTo>
                  <a:pt x="3568858" y="5252317"/>
                  <a:pt x="3550132" y="5240121"/>
                  <a:pt x="3499909" y="5253419"/>
                </a:cubicBezTo>
                <a:cubicBezTo>
                  <a:pt x="3436375" y="5269946"/>
                  <a:pt x="3375977" y="5266603"/>
                  <a:pt x="3315692" y="5243008"/>
                </a:cubicBezTo>
                <a:cubicBezTo>
                  <a:pt x="3285324" y="5230567"/>
                  <a:pt x="3255024" y="5222434"/>
                  <a:pt x="3221835" y="5222534"/>
                </a:cubicBezTo>
                <a:cubicBezTo>
                  <a:pt x="3204598" y="5222810"/>
                  <a:pt x="3190452" y="5227776"/>
                  <a:pt x="3181652" y="5243858"/>
                </a:cubicBezTo>
                <a:cubicBezTo>
                  <a:pt x="3173687" y="5258205"/>
                  <a:pt x="3161797" y="5269597"/>
                  <a:pt x="3144425" y="5261258"/>
                </a:cubicBezTo>
                <a:cubicBezTo>
                  <a:pt x="3126601" y="5251633"/>
                  <a:pt x="3137138" y="5236384"/>
                  <a:pt x="3142147" y="5225963"/>
                </a:cubicBezTo>
                <a:cubicBezTo>
                  <a:pt x="3154669" y="5199910"/>
                  <a:pt x="3149638" y="5181464"/>
                  <a:pt x="3132063" y="5160201"/>
                </a:cubicBezTo>
                <a:cubicBezTo>
                  <a:pt x="3063049" y="5074700"/>
                  <a:pt x="3023997" y="4975794"/>
                  <a:pt x="2992209" y="4872894"/>
                </a:cubicBezTo>
                <a:cubicBezTo>
                  <a:pt x="2975447" y="4821027"/>
                  <a:pt x="2975447" y="4821027"/>
                  <a:pt x="2922382" y="4817997"/>
                </a:cubicBezTo>
                <a:cubicBezTo>
                  <a:pt x="2874077" y="4816185"/>
                  <a:pt x="2874077" y="4816185"/>
                  <a:pt x="2852371" y="4861342"/>
                </a:cubicBezTo>
                <a:cubicBezTo>
                  <a:pt x="2837344" y="4892605"/>
                  <a:pt x="2822769" y="4925153"/>
                  <a:pt x="2799055" y="4952246"/>
                </a:cubicBezTo>
                <a:cubicBezTo>
                  <a:pt x="2786330" y="4965376"/>
                  <a:pt x="2772319" y="4978957"/>
                  <a:pt x="2750389" y="4982323"/>
                </a:cubicBezTo>
                <a:cubicBezTo>
                  <a:pt x="2748832" y="4965544"/>
                  <a:pt x="2755511" y="4951650"/>
                  <a:pt x="2759166" y="4937373"/>
                </a:cubicBezTo>
                <a:cubicBezTo>
                  <a:pt x="2766477" y="4908818"/>
                  <a:pt x="2768193" y="4880785"/>
                  <a:pt x="2758717" y="4853791"/>
                </a:cubicBezTo>
                <a:cubicBezTo>
                  <a:pt x="2754589" y="4837915"/>
                  <a:pt x="2758831" y="4833539"/>
                  <a:pt x="2773428" y="4829858"/>
                </a:cubicBezTo>
                <a:cubicBezTo>
                  <a:pt x="2788026" y="4826178"/>
                  <a:pt x="2803458" y="4820761"/>
                  <a:pt x="2813611" y="4808534"/>
                </a:cubicBezTo>
                <a:cubicBezTo>
                  <a:pt x="2819072" y="4799399"/>
                  <a:pt x="2822795" y="4789429"/>
                  <a:pt x="2820922" y="4779980"/>
                </a:cubicBezTo>
                <a:cubicBezTo>
                  <a:pt x="2816861" y="4768411"/>
                  <a:pt x="2805287" y="4772474"/>
                  <a:pt x="2796668" y="4772612"/>
                </a:cubicBezTo>
                <a:cubicBezTo>
                  <a:pt x="2738910" y="4772674"/>
                  <a:pt x="2681603" y="4774021"/>
                  <a:pt x="2622107" y="4773249"/>
                </a:cubicBezTo>
                <a:lnTo>
                  <a:pt x="2591932" y="4771776"/>
                </a:lnTo>
                <a:lnTo>
                  <a:pt x="2581363" y="4784316"/>
                </a:lnTo>
                <a:cubicBezTo>
                  <a:pt x="2571376" y="4791016"/>
                  <a:pt x="2557281" y="4791697"/>
                  <a:pt x="2533973" y="4788867"/>
                </a:cubicBezTo>
                <a:cubicBezTo>
                  <a:pt x="2506747" y="4786794"/>
                  <a:pt x="2502347" y="4789267"/>
                  <a:pt x="2494641" y="4816770"/>
                </a:cubicBezTo>
                <a:cubicBezTo>
                  <a:pt x="2487900" y="4840836"/>
                  <a:pt x="2498074" y="4864084"/>
                  <a:pt x="2502607" y="4887605"/>
                </a:cubicBezTo>
                <a:cubicBezTo>
                  <a:pt x="2510439" y="4932445"/>
                  <a:pt x="2523908" y="4977012"/>
                  <a:pt x="2530777" y="5025291"/>
                </a:cubicBezTo>
                <a:cubicBezTo>
                  <a:pt x="2534074" y="5046611"/>
                  <a:pt x="2534207" y="5072605"/>
                  <a:pt x="2526229" y="5094470"/>
                </a:cubicBezTo>
                <a:cubicBezTo>
                  <a:pt x="2521688" y="5117298"/>
                  <a:pt x="2507797" y="5133797"/>
                  <a:pt x="2476444" y="5139834"/>
                </a:cubicBezTo>
                <a:cubicBezTo>
                  <a:pt x="2488275" y="5104218"/>
                  <a:pt x="2448950" y="5085771"/>
                  <a:pt x="2456379" y="5052626"/>
                </a:cubicBezTo>
                <a:cubicBezTo>
                  <a:pt x="2435621" y="5020847"/>
                  <a:pt x="2438376" y="4984539"/>
                  <a:pt x="2428893" y="4952213"/>
                </a:cubicBezTo>
                <a:cubicBezTo>
                  <a:pt x="2417209" y="4921126"/>
                  <a:pt x="2408687" y="4885362"/>
                  <a:pt x="2404842" y="4852765"/>
                </a:cubicBezTo>
                <a:cubicBezTo>
                  <a:pt x="2399900" y="4797610"/>
                  <a:pt x="2345447" y="4793459"/>
                  <a:pt x="2313953" y="4819852"/>
                </a:cubicBezTo>
                <a:cubicBezTo>
                  <a:pt x="2307352" y="4823562"/>
                  <a:pt x="2305426" y="4830439"/>
                  <a:pt x="2305700" y="4836077"/>
                </a:cubicBezTo>
                <a:cubicBezTo>
                  <a:pt x="2303773" y="4842953"/>
                  <a:pt x="2307486" y="4849557"/>
                  <a:pt x="2307760" y="4855197"/>
                </a:cubicBezTo>
                <a:cubicBezTo>
                  <a:pt x="2301982" y="4875825"/>
                  <a:pt x="2291528" y="4893287"/>
                  <a:pt x="2273652" y="4897541"/>
                </a:cubicBezTo>
                <a:cubicBezTo>
                  <a:pt x="2253574" y="4903035"/>
                  <a:pt x="2241475" y="4886661"/>
                  <a:pt x="2229651" y="4875929"/>
                </a:cubicBezTo>
                <a:cubicBezTo>
                  <a:pt x="2223740" y="4870562"/>
                  <a:pt x="2222228" y="4862722"/>
                  <a:pt x="2219754" y="4858320"/>
                </a:cubicBezTo>
                <a:cubicBezTo>
                  <a:pt x="2192808" y="4815533"/>
                  <a:pt x="2150045" y="4796122"/>
                  <a:pt x="2105490" y="4809581"/>
                </a:cubicBezTo>
                <a:cubicBezTo>
                  <a:pt x="2095451" y="4812326"/>
                  <a:pt x="2084449" y="4818511"/>
                  <a:pt x="2075923" y="4829098"/>
                </a:cubicBezTo>
                <a:cubicBezTo>
                  <a:pt x="2054741" y="4858383"/>
                  <a:pt x="2019261" y="4872533"/>
                  <a:pt x="1995879" y="4903056"/>
                </a:cubicBezTo>
                <a:cubicBezTo>
                  <a:pt x="1992718" y="4907729"/>
                  <a:pt x="1978003" y="4907311"/>
                  <a:pt x="1971127" y="4905382"/>
                </a:cubicBezTo>
                <a:cubicBezTo>
                  <a:pt x="1957377" y="4901526"/>
                  <a:pt x="1943627" y="4897668"/>
                  <a:pt x="1929602" y="4888172"/>
                </a:cubicBezTo>
                <a:cubicBezTo>
                  <a:pt x="1917777" y="4877438"/>
                  <a:pt x="1908976" y="4882386"/>
                  <a:pt x="1900724" y="4898612"/>
                </a:cubicBezTo>
                <a:cubicBezTo>
                  <a:pt x="1899761" y="4902049"/>
                  <a:pt x="1900035" y="4907689"/>
                  <a:pt x="1896871" y="4912363"/>
                </a:cubicBezTo>
                <a:cubicBezTo>
                  <a:pt x="1891507" y="4918275"/>
                  <a:pt x="1883944" y="4925423"/>
                  <a:pt x="1877068" y="4923495"/>
                </a:cubicBezTo>
                <a:cubicBezTo>
                  <a:pt x="1865518" y="4918402"/>
                  <a:pt x="1869644" y="4910289"/>
                  <a:pt x="1870333" y="4901212"/>
                </a:cubicBezTo>
                <a:cubicBezTo>
                  <a:pt x="1875838" y="4874945"/>
                  <a:pt x="1893855" y="4850334"/>
                  <a:pt x="1885608" y="4820209"/>
                </a:cubicBezTo>
                <a:cubicBezTo>
                  <a:pt x="1882860" y="4810168"/>
                  <a:pt x="1874473" y="4800399"/>
                  <a:pt x="1867872" y="4804109"/>
                </a:cubicBezTo>
                <a:cubicBezTo>
                  <a:pt x="1856871" y="4810294"/>
                  <a:pt x="1844630" y="4814276"/>
                  <a:pt x="1837342" y="4827064"/>
                </a:cubicBezTo>
                <a:cubicBezTo>
                  <a:pt x="1832253" y="4838614"/>
                  <a:pt x="1815886" y="4850711"/>
                  <a:pt x="1799662" y="4842451"/>
                </a:cubicBezTo>
                <a:cubicBezTo>
                  <a:pt x="1782199" y="4831991"/>
                  <a:pt x="1762537" y="4822766"/>
                  <a:pt x="1758003" y="4799247"/>
                </a:cubicBezTo>
                <a:cubicBezTo>
                  <a:pt x="1758965" y="4795808"/>
                  <a:pt x="1769967" y="4789623"/>
                  <a:pt x="1769692" y="4783984"/>
                </a:cubicBezTo>
                <a:cubicBezTo>
                  <a:pt x="1765706" y="4771742"/>
                  <a:pt x="1760484" y="4757298"/>
                  <a:pt x="1743295" y="4752477"/>
                </a:cubicBezTo>
                <a:cubicBezTo>
                  <a:pt x="1699843" y="4742143"/>
                  <a:pt x="1659281" y="4721494"/>
                  <a:pt x="1616518" y="4702082"/>
                </a:cubicBezTo>
                <a:cubicBezTo>
                  <a:pt x="1589980" y="4690930"/>
                  <a:pt x="1563302" y="4700133"/>
                  <a:pt x="1541847" y="4723780"/>
                </a:cubicBezTo>
                <a:cubicBezTo>
                  <a:pt x="1515028" y="4753336"/>
                  <a:pt x="1513791" y="4751137"/>
                  <a:pt x="1482305" y="4731179"/>
                </a:cubicBezTo>
                <a:cubicBezTo>
                  <a:pt x="1468280" y="4721683"/>
                  <a:pt x="1460166" y="4717553"/>
                  <a:pt x="1473783" y="4695417"/>
                </a:cubicBezTo>
                <a:cubicBezTo>
                  <a:pt x="1493726" y="4663929"/>
                  <a:pt x="1488645" y="4629131"/>
                  <a:pt x="1468846" y="4593913"/>
                </a:cubicBezTo>
                <a:cubicBezTo>
                  <a:pt x="1444102" y="4549890"/>
                  <a:pt x="1408904" y="4523329"/>
                  <a:pt x="1363940" y="4505154"/>
                </a:cubicBezTo>
                <a:cubicBezTo>
                  <a:pt x="1355828" y="4501025"/>
                  <a:pt x="1348953" y="4499096"/>
                  <a:pt x="1341662" y="4511882"/>
                </a:cubicBezTo>
                <a:cubicBezTo>
                  <a:pt x="1330247" y="4532784"/>
                  <a:pt x="1307968" y="4539514"/>
                  <a:pt x="1289128" y="4547206"/>
                </a:cubicBezTo>
                <a:cubicBezTo>
                  <a:pt x="1263686" y="4558610"/>
                  <a:pt x="1224087" y="4534523"/>
                  <a:pt x="1221480" y="4504127"/>
                </a:cubicBezTo>
                <a:cubicBezTo>
                  <a:pt x="1218870" y="4473732"/>
                  <a:pt x="1214062" y="4444570"/>
                  <a:pt x="1220530" y="4414866"/>
                </a:cubicBezTo>
                <a:cubicBezTo>
                  <a:pt x="1223419" y="4404551"/>
                  <a:pt x="1225345" y="4397676"/>
                  <a:pt x="1239097" y="4401534"/>
                </a:cubicBezTo>
                <a:cubicBezTo>
                  <a:pt x="1249407" y="4404427"/>
                  <a:pt x="1253261" y="4390675"/>
                  <a:pt x="1251750" y="4382834"/>
                </a:cubicBezTo>
                <a:cubicBezTo>
                  <a:pt x="1251202" y="4371557"/>
                  <a:pt x="1255052" y="4357804"/>
                  <a:pt x="1254504" y="4346526"/>
                </a:cubicBezTo>
                <a:cubicBezTo>
                  <a:pt x="1251755" y="4336486"/>
                  <a:pt x="1238969" y="4329190"/>
                  <a:pt x="1230581" y="4319421"/>
                </a:cubicBezTo>
                <a:cubicBezTo>
                  <a:pt x="1216765" y="4302566"/>
                  <a:pt x="1202948" y="4285711"/>
                  <a:pt x="1186758" y="4272364"/>
                </a:cubicBezTo>
                <a:lnTo>
                  <a:pt x="1175214" y="4264939"/>
                </a:lnTo>
                <a:lnTo>
                  <a:pt x="1161833" y="4266023"/>
                </a:lnTo>
                <a:cubicBezTo>
                  <a:pt x="1154415" y="4265067"/>
                  <a:pt x="1147356" y="4262915"/>
                  <a:pt x="1140837" y="4258967"/>
                </a:cubicBezTo>
                <a:lnTo>
                  <a:pt x="1128185" y="4246273"/>
                </a:lnTo>
                <a:lnTo>
                  <a:pt x="1114189" y="4244360"/>
                </a:lnTo>
                <a:cubicBezTo>
                  <a:pt x="1109687" y="4244719"/>
                  <a:pt x="1105528" y="4246333"/>
                  <a:pt x="1101745" y="4249907"/>
                </a:cubicBezTo>
                <a:cubicBezTo>
                  <a:pt x="1097344" y="4252381"/>
                  <a:pt x="1093356" y="4251725"/>
                  <a:pt x="1089334" y="4250366"/>
                </a:cubicBezTo>
                <a:lnTo>
                  <a:pt x="1081819" y="4248119"/>
                </a:lnTo>
                <a:lnTo>
                  <a:pt x="1066120" y="4264125"/>
                </a:lnTo>
                <a:cubicBezTo>
                  <a:pt x="1059898" y="4273698"/>
                  <a:pt x="1055110" y="4284226"/>
                  <a:pt x="1050323" y="4294755"/>
                </a:cubicBezTo>
                <a:cubicBezTo>
                  <a:pt x="1036917" y="4327300"/>
                  <a:pt x="1015857" y="4348360"/>
                  <a:pt x="983313" y="4357938"/>
                </a:cubicBezTo>
                <a:cubicBezTo>
                  <a:pt x="975658" y="4350281"/>
                  <a:pt x="968002" y="4342625"/>
                  <a:pt x="960346" y="4334969"/>
                </a:cubicBezTo>
                <a:cubicBezTo>
                  <a:pt x="971834" y="4319654"/>
                  <a:pt x="985236" y="4306251"/>
                  <a:pt x="1002467" y="4292849"/>
                </a:cubicBezTo>
                <a:cubicBezTo>
                  <a:pt x="1013954" y="4281362"/>
                  <a:pt x="1027355" y="4271788"/>
                  <a:pt x="1033100" y="4258387"/>
                </a:cubicBezTo>
                <a:cubicBezTo>
                  <a:pt x="1065652" y="4210525"/>
                  <a:pt x="1052257" y="4177986"/>
                  <a:pt x="998661" y="4158853"/>
                </a:cubicBezTo>
                <a:cubicBezTo>
                  <a:pt x="958462" y="4149287"/>
                  <a:pt x="954636" y="4141631"/>
                  <a:pt x="956556" y="4105261"/>
                </a:cubicBezTo>
                <a:cubicBezTo>
                  <a:pt x="960392" y="4063146"/>
                  <a:pt x="946994" y="4049748"/>
                  <a:pt x="904879" y="4057413"/>
                </a:cubicBezTo>
                <a:cubicBezTo>
                  <a:pt x="899136" y="4059328"/>
                  <a:pt x="891479" y="4063158"/>
                  <a:pt x="885736" y="4065073"/>
                </a:cubicBezTo>
                <a:cubicBezTo>
                  <a:pt x="843619" y="4080393"/>
                  <a:pt x="822567" y="4059341"/>
                  <a:pt x="818745" y="4013399"/>
                </a:cubicBezTo>
                <a:cubicBezTo>
                  <a:pt x="820662" y="4000000"/>
                  <a:pt x="822578" y="3986599"/>
                  <a:pt x="826409" y="3971284"/>
                </a:cubicBezTo>
                <a:cubicBezTo>
                  <a:pt x="834075" y="3917683"/>
                  <a:pt x="847483" y="3865997"/>
                  <a:pt x="870463" y="3816223"/>
                </a:cubicBezTo>
                <a:cubicBezTo>
                  <a:pt x="887698" y="3779849"/>
                  <a:pt x="883874" y="3753050"/>
                  <a:pt x="849420" y="3733913"/>
                </a:cubicBezTo>
                <a:cubicBezTo>
                  <a:pt x="845592" y="3730085"/>
                  <a:pt x="841764" y="3726257"/>
                  <a:pt x="837936" y="3722429"/>
                </a:cubicBezTo>
                <a:cubicBezTo>
                  <a:pt x="820712" y="3697547"/>
                  <a:pt x="820715" y="3682233"/>
                  <a:pt x="847517" y="3670743"/>
                </a:cubicBezTo>
                <a:lnTo>
                  <a:pt x="871187" y="3654468"/>
                </a:lnTo>
                <a:lnTo>
                  <a:pt x="862921" y="3655033"/>
                </a:lnTo>
                <a:lnTo>
                  <a:pt x="865726" y="3649731"/>
                </a:lnTo>
                <a:cubicBezTo>
                  <a:pt x="872742" y="3631304"/>
                  <a:pt x="907125" y="3594598"/>
                  <a:pt x="920326" y="3587177"/>
                </a:cubicBezTo>
                <a:lnTo>
                  <a:pt x="925490" y="3584399"/>
                </a:lnTo>
                <a:lnTo>
                  <a:pt x="928649" y="3574777"/>
                </a:lnTo>
                <a:cubicBezTo>
                  <a:pt x="929489" y="3567001"/>
                  <a:pt x="928593" y="3559165"/>
                  <a:pt x="925932" y="3550999"/>
                </a:cubicBezTo>
                <a:lnTo>
                  <a:pt x="917654" y="3534979"/>
                </a:lnTo>
                <a:lnTo>
                  <a:pt x="912238" y="3534153"/>
                </a:lnTo>
                <a:cubicBezTo>
                  <a:pt x="905209" y="3531949"/>
                  <a:pt x="898814" y="3528302"/>
                  <a:pt x="892558" y="3527474"/>
                </a:cubicBezTo>
                <a:cubicBezTo>
                  <a:pt x="879637" y="3494184"/>
                  <a:pt x="853232" y="3509027"/>
                  <a:pt x="830681" y="3510117"/>
                </a:cubicBezTo>
                <a:cubicBezTo>
                  <a:pt x="759587" y="3512423"/>
                  <a:pt x="693717" y="3529172"/>
                  <a:pt x="626610" y="3543722"/>
                </a:cubicBezTo>
                <a:cubicBezTo>
                  <a:pt x="613133" y="3545504"/>
                  <a:pt x="597458" y="3548522"/>
                  <a:pt x="581781" y="3551541"/>
                </a:cubicBezTo>
                <a:cubicBezTo>
                  <a:pt x="560466" y="3554832"/>
                  <a:pt x="538189" y="3561561"/>
                  <a:pt x="534885" y="3586592"/>
                </a:cubicBezTo>
                <a:cubicBezTo>
                  <a:pt x="531032" y="3600343"/>
                  <a:pt x="518793" y="3604326"/>
                  <a:pt x="508756" y="3607073"/>
                </a:cubicBezTo>
                <a:cubicBezTo>
                  <a:pt x="497754" y="3613256"/>
                  <a:pt x="482766" y="3607199"/>
                  <a:pt x="473000" y="3615583"/>
                </a:cubicBezTo>
                <a:cubicBezTo>
                  <a:pt x="468600" y="3618056"/>
                  <a:pt x="454850" y="3614200"/>
                  <a:pt x="451138" y="3607596"/>
                </a:cubicBezTo>
                <a:cubicBezTo>
                  <a:pt x="431341" y="3583966"/>
                  <a:pt x="418198" y="3540301"/>
                  <a:pt x="426615" y="3498773"/>
                </a:cubicBezTo>
                <a:lnTo>
                  <a:pt x="434951" y="3478138"/>
                </a:lnTo>
                <a:lnTo>
                  <a:pt x="0" y="3478138"/>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7916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B7E376F-0253-46E6-902C-2CA1892242CD}"/>
              </a:ext>
            </a:extLst>
          </p:cNvPr>
          <p:cNvSpPr>
            <a:spLocks noGrp="1"/>
          </p:cNvSpPr>
          <p:nvPr>
            <p:ph type="pic" sz="quarter" idx="11" hasCustomPrompt="1"/>
          </p:nvPr>
        </p:nvSpPr>
        <p:spPr>
          <a:xfrm>
            <a:off x="0" y="3"/>
            <a:ext cx="12192002" cy="376034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8124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Image slide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8B8CAF3-9328-4AEF-8C03-A4E21A15B3DF}"/>
              </a:ext>
            </a:extLst>
          </p:cNvPr>
          <p:cNvSpPr>
            <a:spLocks noGrp="1"/>
          </p:cNvSpPr>
          <p:nvPr>
            <p:ph type="pic" sz="quarter" idx="14" hasCustomPrompt="1"/>
          </p:nvPr>
        </p:nvSpPr>
        <p:spPr>
          <a:xfrm>
            <a:off x="815007" y="564046"/>
            <a:ext cx="6624018" cy="5729909"/>
          </a:xfrm>
          <a:custGeom>
            <a:avLst/>
            <a:gdLst>
              <a:gd name="connsiteX0" fmla="*/ 1832943 w 6624018"/>
              <a:gd name="connsiteY0" fmla="*/ 4748834 h 5729909"/>
              <a:gd name="connsiteX1" fmla="*/ 6624018 w 6624018"/>
              <a:gd name="connsiteY1" fmla="*/ 4748834 h 5729909"/>
              <a:gd name="connsiteX2" fmla="*/ 6624018 w 6624018"/>
              <a:gd name="connsiteY2" fmla="*/ 5729909 h 5729909"/>
              <a:gd name="connsiteX3" fmla="*/ 1832943 w 6624018"/>
              <a:gd name="connsiteY3" fmla="*/ 5729909 h 5729909"/>
              <a:gd name="connsiteX4" fmla="*/ 1841224 w 6624018"/>
              <a:gd name="connsiteY4" fmla="*/ 2822714 h 5729909"/>
              <a:gd name="connsiteX5" fmla="*/ 3091438 w 6624018"/>
              <a:gd name="connsiteY5" fmla="*/ 2822714 h 5729909"/>
              <a:gd name="connsiteX6" fmla="*/ 3091438 w 6624018"/>
              <a:gd name="connsiteY6" fmla="*/ 4611758 h 5729909"/>
              <a:gd name="connsiteX7" fmla="*/ 1841224 w 6624018"/>
              <a:gd name="connsiteY7" fmla="*/ 4611758 h 5729909"/>
              <a:gd name="connsiteX8" fmla="*/ 0 w 6624018"/>
              <a:gd name="connsiteY8" fmla="*/ 2822714 h 5729909"/>
              <a:gd name="connsiteX9" fmla="*/ 1690847 w 6624018"/>
              <a:gd name="connsiteY9" fmla="*/ 2822714 h 5729909"/>
              <a:gd name="connsiteX10" fmla="*/ 1690847 w 6624018"/>
              <a:gd name="connsiteY10" fmla="*/ 4949686 h 5729909"/>
              <a:gd name="connsiteX11" fmla="*/ 0 w 6624018"/>
              <a:gd name="connsiteY11" fmla="*/ 4949686 h 5729909"/>
              <a:gd name="connsiteX12" fmla="*/ 3241814 w 6624018"/>
              <a:gd name="connsiteY12" fmla="*/ 1928192 h 5729909"/>
              <a:gd name="connsiteX13" fmla="*/ 6042992 w 6624018"/>
              <a:gd name="connsiteY13" fmla="*/ 1928192 h 5729909"/>
              <a:gd name="connsiteX14" fmla="*/ 6042992 w 6624018"/>
              <a:gd name="connsiteY14" fmla="*/ 4611758 h 5729909"/>
              <a:gd name="connsiteX15" fmla="*/ 3241814 w 6624018"/>
              <a:gd name="connsiteY15" fmla="*/ 4611758 h 5729909"/>
              <a:gd name="connsiteX16" fmla="*/ 290259 w 6624018"/>
              <a:gd name="connsiteY16" fmla="*/ 894522 h 5729909"/>
              <a:gd name="connsiteX17" fmla="*/ 3091436 w 6624018"/>
              <a:gd name="connsiteY17" fmla="*/ 894522 h 5729909"/>
              <a:gd name="connsiteX18" fmla="*/ 3091436 w 6624018"/>
              <a:gd name="connsiteY18" fmla="*/ 2683566 h 5729909"/>
              <a:gd name="connsiteX19" fmla="*/ 290259 w 6624018"/>
              <a:gd name="connsiteY19" fmla="*/ 2683566 h 5729909"/>
              <a:gd name="connsiteX20" fmla="*/ 3241813 w 6624018"/>
              <a:gd name="connsiteY20" fmla="*/ 0 h 5729909"/>
              <a:gd name="connsiteX21" fmla="*/ 4979872 w 6624018"/>
              <a:gd name="connsiteY21" fmla="*/ 0 h 5729909"/>
              <a:gd name="connsiteX22" fmla="*/ 4979872 w 6624018"/>
              <a:gd name="connsiteY22" fmla="*/ 1789044 h 5729909"/>
              <a:gd name="connsiteX23" fmla="*/ 3241813 w 6624018"/>
              <a:gd name="connsiteY23" fmla="*/ 1789044 h 57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24018" h="5729909">
                <a:moveTo>
                  <a:pt x="1832943" y="4748834"/>
                </a:moveTo>
                <a:lnTo>
                  <a:pt x="6624018" y="4748834"/>
                </a:lnTo>
                <a:lnTo>
                  <a:pt x="6624018" y="5729909"/>
                </a:lnTo>
                <a:lnTo>
                  <a:pt x="1832943" y="5729909"/>
                </a:lnTo>
                <a:close/>
                <a:moveTo>
                  <a:pt x="1841224" y="2822714"/>
                </a:moveTo>
                <a:lnTo>
                  <a:pt x="3091438" y="2822714"/>
                </a:lnTo>
                <a:lnTo>
                  <a:pt x="3091438" y="4611758"/>
                </a:lnTo>
                <a:lnTo>
                  <a:pt x="1841224" y="4611758"/>
                </a:lnTo>
                <a:close/>
                <a:moveTo>
                  <a:pt x="0" y="2822714"/>
                </a:moveTo>
                <a:lnTo>
                  <a:pt x="1690847" y="2822714"/>
                </a:lnTo>
                <a:lnTo>
                  <a:pt x="1690847" y="4949686"/>
                </a:lnTo>
                <a:lnTo>
                  <a:pt x="0" y="4949686"/>
                </a:lnTo>
                <a:close/>
                <a:moveTo>
                  <a:pt x="3241814" y="1928192"/>
                </a:moveTo>
                <a:lnTo>
                  <a:pt x="6042992" y="1928192"/>
                </a:lnTo>
                <a:lnTo>
                  <a:pt x="6042992" y="4611758"/>
                </a:lnTo>
                <a:lnTo>
                  <a:pt x="3241814" y="4611758"/>
                </a:lnTo>
                <a:close/>
                <a:moveTo>
                  <a:pt x="290259" y="894522"/>
                </a:moveTo>
                <a:lnTo>
                  <a:pt x="3091436" y="894522"/>
                </a:lnTo>
                <a:lnTo>
                  <a:pt x="3091436" y="2683566"/>
                </a:lnTo>
                <a:lnTo>
                  <a:pt x="290259" y="2683566"/>
                </a:lnTo>
                <a:close/>
                <a:moveTo>
                  <a:pt x="3241813" y="0"/>
                </a:moveTo>
                <a:lnTo>
                  <a:pt x="4979872" y="0"/>
                </a:lnTo>
                <a:lnTo>
                  <a:pt x="4979872" y="1789044"/>
                </a:lnTo>
                <a:lnTo>
                  <a:pt x="3241813" y="1789044"/>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2711092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2" name="자유형: 도형 21">
            <a:extLst>
              <a:ext uri="{FF2B5EF4-FFF2-40B4-BE49-F238E27FC236}">
                <a16:creationId xmlns:a16="http://schemas.microsoft.com/office/drawing/2014/main"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3" name="자유형: 도형 22">
            <a:extLst>
              <a:ext uri="{FF2B5EF4-FFF2-40B4-BE49-F238E27FC236}">
                <a16:creationId xmlns:a16="http://schemas.microsoft.com/office/drawing/2014/main"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0" name="자유형: 도형 19">
            <a:extLst>
              <a:ext uri="{FF2B5EF4-FFF2-40B4-BE49-F238E27FC236}">
                <a16:creationId xmlns:a16="http://schemas.microsoft.com/office/drawing/2014/main"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76980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E07476F-99B8-4E97-B4F2-02120BB24BF9}"/>
              </a:ext>
            </a:extLst>
          </p:cNvPr>
          <p:cNvSpPr>
            <a:spLocks noGrp="1"/>
          </p:cNvSpPr>
          <p:nvPr>
            <p:ph type="pic" sz="quarter" idx="14" hasCustomPrompt="1"/>
          </p:nvPr>
        </p:nvSpPr>
        <p:spPr>
          <a:xfrm>
            <a:off x="571502" y="257176"/>
            <a:ext cx="11201399" cy="3838575"/>
          </a:xfrm>
          <a:custGeom>
            <a:avLst/>
            <a:gdLst>
              <a:gd name="connsiteX0" fmla="*/ 1152121 w 11201399"/>
              <a:gd name="connsiteY0" fmla="*/ 3371850 h 3838575"/>
              <a:gd name="connsiteX1" fmla="*/ 9610724 w 11201399"/>
              <a:gd name="connsiteY1" fmla="*/ 3371850 h 3838575"/>
              <a:gd name="connsiteX2" fmla="*/ 9058677 w 11201399"/>
              <a:gd name="connsiteY2" fmla="*/ 3838575 h 3838575"/>
              <a:gd name="connsiteX3" fmla="*/ 600074 w 11201399"/>
              <a:gd name="connsiteY3" fmla="*/ 3838575 h 3838575"/>
              <a:gd name="connsiteX4" fmla="*/ 2095097 w 11201399"/>
              <a:gd name="connsiteY4" fmla="*/ 2809875 h 3838575"/>
              <a:gd name="connsiteX5" fmla="*/ 10553699 w 11201399"/>
              <a:gd name="connsiteY5" fmla="*/ 2809875 h 3838575"/>
              <a:gd name="connsiteX6" fmla="*/ 10001652 w 11201399"/>
              <a:gd name="connsiteY6" fmla="*/ 3276600 h 3838575"/>
              <a:gd name="connsiteX7" fmla="*/ 1543049 w 11201399"/>
              <a:gd name="connsiteY7" fmla="*/ 3276600 h 3838575"/>
              <a:gd name="connsiteX8" fmla="*/ 1209271 w 11201399"/>
              <a:gd name="connsiteY8" fmla="*/ 2247900 h 3838575"/>
              <a:gd name="connsiteX9" fmla="*/ 9667874 w 11201399"/>
              <a:gd name="connsiteY9" fmla="*/ 2247900 h 3838575"/>
              <a:gd name="connsiteX10" fmla="*/ 9115827 w 11201399"/>
              <a:gd name="connsiteY10" fmla="*/ 2714625 h 3838575"/>
              <a:gd name="connsiteX11" fmla="*/ 657225 w 11201399"/>
              <a:gd name="connsiteY11" fmla="*/ 2714625 h 3838575"/>
              <a:gd name="connsiteX12" fmla="*/ 552047 w 11201399"/>
              <a:gd name="connsiteY12" fmla="*/ 1685925 h 3838575"/>
              <a:gd name="connsiteX13" fmla="*/ 9010649 w 11201399"/>
              <a:gd name="connsiteY13" fmla="*/ 1685925 h 3838575"/>
              <a:gd name="connsiteX14" fmla="*/ 8458602 w 11201399"/>
              <a:gd name="connsiteY14" fmla="*/ 2152650 h 3838575"/>
              <a:gd name="connsiteX15" fmla="*/ 0 w 11201399"/>
              <a:gd name="connsiteY15" fmla="*/ 2152650 h 3838575"/>
              <a:gd name="connsiteX16" fmla="*/ 2742797 w 11201399"/>
              <a:gd name="connsiteY16" fmla="*/ 1123950 h 3838575"/>
              <a:gd name="connsiteX17" fmla="*/ 11201399 w 11201399"/>
              <a:gd name="connsiteY17" fmla="*/ 1123950 h 3838575"/>
              <a:gd name="connsiteX18" fmla="*/ 10649352 w 11201399"/>
              <a:gd name="connsiteY18" fmla="*/ 1590675 h 3838575"/>
              <a:gd name="connsiteX19" fmla="*/ 2190750 w 11201399"/>
              <a:gd name="connsiteY19" fmla="*/ 1590675 h 3838575"/>
              <a:gd name="connsiteX20" fmla="*/ 1418822 w 11201399"/>
              <a:gd name="connsiteY20" fmla="*/ 561975 h 3838575"/>
              <a:gd name="connsiteX21" fmla="*/ 9877424 w 11201399"/>
              <a:gd name="connsiteY21" fmla="*/ 561975 h 3838575"/>
              <a:gd name="connsiteX22" fmla="*/ 9325377 w 11201399"/>
              <a:gd name="connsiteY22" fmla="*/ 1028700 h 3838575"/>
              <a:gd name="connsiteX23" fmla="*/ 866775 w 11201399"/>
              <a:gd name="connsiteY23" fmla="*/ 1028700 h 3838575"/>
              <a:gd name="connsiteX24" fmla="*/ 1161647 w 11201399"/>
              <a:gd name="connsiteY24" fmla="*/ 0 h 3838575"/>
              <a:gd name="connsiteX25" fmla="*/ 9620249 w 11201399"/>
              <a:gd name="connsiteY25" fmla="*/ 0 h 3838575"/>
              <a:gd name="connsiteX26" fmla="*/ 9068202 w 11201399"/>
              <a:gd name="connsiteY26" fmla="*/ 466725 h 3838575"/>
              <a:gd name="connsiteX27" fmla="*/ 609600 w 11201399"/>
              <a:gd name="connsiteY27" fmla="*/ 46672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01399" h="3838575">
                <a:moveTo>
                  <a:pt x="1152121" y="3371850"/>
                </a:moveTo>
                <a:lnTo>
                  <a:pt x="9610724" y="3371850"/>
                </a:lnTo>
                <a:lnTo>
                  <a:pt x="9058677" y="3838575"/>
                </a:lnTo>
                <a:lnTo>
                  <a:pt x="600074" y="3838575"/>
                </a:lnTo>
                <a:close/>
                <a:moveTo>
                  <a:pt x="2095097" y="2809875"/>
                </a:moveTo>
                <a:lnTo>
                  <a:pt x="10553699" y="2809875"/>
                </a:lnTo>
                <a:lnTo>
                  <a:pt x="10001652" y="3276600"/>
                </a:lnTo>
                <a:lnTo>
                  <a:pt x="1543049" y="3276600"/>
                </a:lnTo>
                <a:close/>
                <a:moveTo>
                  <a:pt x="1209271" y="2247900"/>
                </a:moveTo>
                <a:lnTo>
                  <a:pt x="9667874" y="2247900"/>
                </a:lnTo>
                <a:lnTo>
                  <a:pt x="9115827" y="2714625"/>
                </a:lnTo>
                <a:lnTo>
                  <a:pt x="657225" y="2714625"/>
                </a:lnTo>
                <a:close/>
                <a:moveTo>
                  <a:pt x="552047" y="1685925"/>
                </a:moveTo>
                <a:lnTo>
                  <a:pt x="9010649" y="1685925"/>
                </a:lnTo>
                <a:lnTo>
                  <a:pt x="8458602" y="2152650"/>
                </a:lnTo>
                <a:lnTo>
                  <a:pt x="0" y="2152650"/>
                </a:lnTo>
                <a:close/>
                <a:moveTo>
                  <a:pt x="2742797" y="1123950"/>
                </a:moveTo>
                <a:lnTo>
                  <a:pt x="11201399" y="1123950"/>
                </a:lnTo>
                <a:lnTo>
                  <a:pt x="10649352" y="1590675"/>
                </a:lnTo>
                <a:lnTo>
                  <a:pt x="2190750" y="1590675"/>
                </a:lnTo>
                <a:close/>
                <a:moveTo>
                  <a:pt x="1418822" y="561975"/>
                </a:moveTo>
                <a:lnTo>
                  <a:pt x="9877424" y="561975"/>
                </a:lnTo>
                <a:lnTo>
                  <a:pt x="9325377" y="1028700"/>
                </a:lnTo>
                <a:lnTo>
                  <a:pt x="866775" y="1028700"/>
                </a:lnTo>
                <a:close/>
                <a:moveTo>
                  <a:pt x="1161647" y="0"/>
                </a:moveTo>
                <a:lnTo>
                  <a:pt x="9620249" y="0"/>
                </a:lnTo>
                <a:lnTo>
                  <a:pt x="9068202" y="466725"/>
                </a:lnTo>
                <a:lnTo>
                  <a:pt x="609600" y="466725"/>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914836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66A9ECC-0E5A-4F8D-8B32-1A09FCA3A515}"/>
              </a:ext>
            </a:extLst>
          </p:cNvPr>
          <p:cNvSpPr/>
          <p:nvPr userDrawn="1"/>
        </p:nvSpPr>
        <p:spPr>
          <a:xfrm>
            <a:off x="0" y="2253343"/>
            <a:ext cx="12192000" cy="235131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Picture Placeholder 10">
            <a:extLst>
              <a:ext uri="{FF2B5EF4-FFF2-40B4-BE49-F238E27FC236}">
                <a16:creationId xmlns:a16="http://schemas.microsoft.com/office/drawing/2014/main" id="{099F7777-80AB-45AD-A4AD-DC177125BA0A}"/>
              </a:ext>
            </a:extLst>
          </p:cNvPr>
          <p:cNvSpPr>
            <a:spLocks noGrp="1"/>
          </p:cNvSpPr>
          <p:nvPr>
            <p:ph type="pic" sz="quarter" idx="14" hasCustomPrompt="1"/>
          </p:nvPr>
        </p:nvSpPr>
        <p:spPr>
          <a:xfrm>
            <a:off x="1088571" y="1580606"/>
            <a:ext cx="9945150" cy="3696788"/>
          </a:xfrm>
          <a:custGeom>
            <a:avLst/>
            <a:gdLst>
              <a:gd name="connsiteX0" fmla="*/ 8797786 w 9945150"/>
              <a:gd name="connsiteY0" fmla="*/ 343988 h 3696788"/>
              <a:gd name="connsiteX1" fmla="*/ 9945150 w 9945150"/>
              <a:gd name="connsiteY1" fmla="*/ 343988 h 3696788"/>
              <a:gd name="connsiteX2" fmla="*/ 8854411 w 9945150"/>
              <a:gd name="connsiteY2" fmla="*/ 3696788 h 3696788"/>
              <a:gd name="connsiteX3" fmla="*/ 7707047 w 9945150"/>
              <a:gd name="connsiteY3" fmla="*/ 3696788 h 3696788"/>
              <a:gd name="connsiteX4" fmla="*/ 6228770 w 9945150"/>
              <a:gd name="connsiteY4" fmla="*/ 343988 h 3696788"/>
              <a:gd name="connsiteX5" fmla="*/ 7376134 w 9945150"/>
              <a:gd name="connsiteY5" fmla="*/ 343988 h 3696788"/>
              <a:gd name="connsiteX6" fmla="*/ 6285395 w 9945150"/>
              <a:gd name="connsiteY6" fmla="*/ 3696788 h 3696788"/>
              <a:gd name="connsiteX7" fmla="*/ 5138031 w 9945150"/>
              <a:gd name="connsiteY7" fmla="*/ 3696788 h 3696788"/>
              <a:gd name="connsiteX8" fmla="*/ 3659754 w 9945150"/>
              <a:gd name="connsiteY8" fmla="*/ 343988 h 3696788"/>
              <a:gd name="connsiteX9" fmla="*/ 4807118 w 9945150"/>
              <a:gd name="connsiteY9" fmla="*/ 343988 h 3696788"/>
              <a:gd name="connsiteX10" fmla="*/ 3716379 w 9945150"/>
              <a:gd name="connsiteY10" fmla="*/ 3696788 h 3696788"/>
              <a:gd name="connsiteX11" fmla="*/ 2569016 w 9945150"/>
              <a:gd name="connsiteY11" fmla="*/ 3696788 h 3696788"/>
              <a:gd name="connsiteX12" fmla="*/ 1090739 w 9945150"/>
              <a:gd name="connsiteY12" fmla="*/ 343988 h 3696788"/>
              <a:gd name="connsiteX13" fmla="*/ 2238103 w 9945150"/>
              <a:gd name="connsiteY13" fmla="*/ 343988 h 3696788"/>
              <a:gd name="connsiteX14" fmla="*/ 1147364 w 9945150"/>
              <a:gd name="connsiteY14" fmla="*/ 3696788 h 3696788"/>
              <a:gd name="connsiteX15" fmla="*/ 0 w 9945150"/>
              <a:gd name="connsiteY15" fmla="*/ 3696788 h 3696788"/>
              <a:gd name="connsiteX16" fmla="*/ 7635204 w 9945150"/>
              <a:gd name="connsiteY16" fmla="*/ 0 h 3696788"/>
              <a:gd name="connsiteX17" fmla="*/ 8782568 w 9945150"/>
              <a:gd name="connsiteY17" fmla="*/ 0 h 3696788"/>
              <a:gd name="connsiteX18" fmla="*/ 7691829 w 9945150"/>
              <a:gd name="connsiteY18" fmla="*/ 3352800 h 3696788"/>
              <a:gd name="connsiteX19" fmla="*/ 6544465 w 9945150"/>
              <a:gd name="connsiteY19" fmla="*/ 3352800 h 3696788"/>
              <a:gd name="connsiteX20" fmla="*/ 5066188 w 9945150"/>
              <a:gd name="connsiteY20" fmla="*/ 0 h 3696788"/>
              <a:gd name="connsiteX21" fmla="*/ 6213552 w 9945150"/>
              <a:gd name="connsiteY21" fmla="*/ 0 h 3696788"/>
              <a:gd name="connsiteX22" fmla="*/ 5122813 w 9945150"/>
              <a:gd name="connsiteY22" fmla="*/ 3352800 h 3696788"/>
              <a:gd name="connsiteX23" fmla="*/ 3975449 w 9945150"/>
              <a:gd name="connsiteY23" fmla="*/ 3352800 h 3696788"/>
              <a:gd name="connsiteX24" fmla="*/ 2497173 w 9945150"/>
              <a:gd name="connsiteY24" fmla="*/ 0 h 3696788"/>
              <a:gd name="connsiteX25" fmla="*/ 3644536 w 9945150"/>
              <a:gd name="connsiteY25" fmla="*/ 0 h 3696788"/>
              <a:gd name="connsiteX26" fmla="*/ 2553798 w 9945150"/>
              <a:gd name="connsiteY26" fmla="*/ 3352800 h 3696788"/>
              <a:gd name="connsiteX27" fmla="*/ 1406434 w 9945150"/>
              <a:gd name="connsiteY27" fmla="*/ 3352800 h 36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45150" h="3696788">
                <a:moveTo>
                  <a:pt x="8797786" y="343988"/>
                </a:moveTo>
                <a:lnTo>
                  <a:pt x="9945150" y="343988"/>
                </a:lnTo>
                <a:lnTo>
                  <a:pt x="8854411" y="3696788"/>
                </a:lnTo>
                <a:lnTo>
                  <a:pt x="7707047" y="3696788"/>
                </a:lnTo>
                <a:close/>
                <a:moveTo>
                  <a:pt x="6228770" y="343988"/>
                </a:moveTo>
                <a:lnTo>
                  <a:pt x="7376134" y="343988"/>
                </a:lnTo>
                <a:lnTo>
                  <a:pt x="6285395" y="3696788"/>
                </a:lnTo>
                <a:lnTo>
                  <a:pt x="5138031" y="3696788"/>
                </a:lnTo>
                <a:close/>
                <a:moveTo>
                  <a:pt x="3659754" y="343988"/>
                </a:moveTo>
                <a:lnTo>
                  <a:pt x="4807118" y="343988"/>
                </a:lnTo>
                <a:lnTo>
                  <a:pt x="3716379" y="3696788"/>
                </a:lnTo>
                <a:lnTo>
                  <a:pt x="2569016" y="3696788"/>
                </a:lnTo>
                <a:close/>
                <a:moveTo>
                  <a:pt x="1090739" y="343988"/>
                </a:moveTo>
                <a:lnTo>
                  <a:pt x="2238103" y="343988"/>
                </a:lnTo>
                <a:lnTo>
                  <a:pt x="1147364" y="3696788"/>
                </a:lnTo>
                <a:lnTo>
                  <a:pt x="0" y="3696788"/>
                </a:lnTo>
                <a:close/>
                <a:moveTo>
                  <a:pt x="7635204" y="0"/>
                </a:moveTo>
                <a:lnTo>
                  <a:pt x="8782568" y="0"/>
                </a:lnTo>
                <a:lnTo>
                  <a:pt x="7691829" y="3352800"/>
                </a:lnTo>
                <a:lnTo>
                  <a:pt x="6544465" y="3352800"/>
                </a:lnTo>
                <a:close/>
                <a:moveTo>
                  <a:pt x="5066188" y="0"/>
                </a:moveTo>
                <a:lnTo>
                  <a:pt x="6213552" y="0"/>
                </a:lnTo>
                <a:lnTo>
                  <a:pt x="5122813" y="3352800"/>
                </a:lnTo>
                <a:lnTo>
                  <a:pt x="3975449" y="3352800"/>
                </a:lnTo>
                <a:close/>
                <a:moveTo>
                  <a:pt x="2497173" y="0"/>
                </a:moveTo>
                <a:lnTo>
                  <a:pt x="3644536" y="0"/>
                </a:lnTo>
                <a:lnTo>
                  <a:pt x="2553798" y="3352800"/>
                </a:lnTo>
                <a:lnTo>
                  <a:pt x="1406434" y="33528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919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8_Images &amp; Contents">
    <p:spTree>
      <p:nvGrpSpPr>
        <p:cNvPr id="1" name=""/>
        <p:cNvGrpSpPr/>
        <p:nvPr/>
      </p:nvGrpSpPr>
      <p:grpSpPr>
        <a:xfrm>
          <a:off x="0" y="0"/>
          <a:ext cx="0" cy="0"/>
          <a:chOff x="0" y="0"/>
          <a:chExt cx="0" cy="0"/>
        </a:xfrm>
      </p:grpSpPr>
      <p:sp>
        <p:nvSpPr>
          <p:cNvPr id="2" name="직각 삼각형 1">
            <a:extLst>
              <a:ext uri="{FF2B5EF4-FFF2-40B4-BE49-F238E27FC236}">
                <a16:creationId xmlns:a16="http://schemas.microsoft.com/office/drawing/2014/main" id="{D7F48D74-B6C6-4E71-91E7-685EBC5FF9D4}"/>
              </a:ext>
            </a:extLst>
          </p:cNvPr>
          <p:cNvSpPr/>
          <p:nvPr userDrawn="1"/>
        </p:nvSpPr>
        <p:spPr>
          <a:xfrm>
            <a:off x="2" y="0"/>
            <a:ext cx="6980222" cy="6858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prstClr val="white"/>
              </a:solidFill>
            </a:endParaRPr>
          </a:p>
        </p:txBody>
      </p:sp>
      <p:sp>
        <p:nvSpPr>
          <p:cNvPr id="9" name="그림 개체 틀 8"/>
          <p:cNvSpPr>
            <a:spLocks noGrp="1"/>
          </p:cNvSpPr>
          <p:nvPr>
            <p:ph type="pic" sz="quarter" idx="10" hasCustomPrompt="1"/>
          </p:nvPr>
        </p:nvSpPr>
        <p:spPr>
          <a:xfrm>
            <a:off x="438914" y="446342"/>
            <a:ext cx="6785752" cy="5965316"/>
          </a:xfrm>
          <a:prstGeom prst="rect">
            <a:avLst/>
          </a:pr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Sent to Back</a:t>
            </a:r>
            <a:endParaRPr lang="ko-KR" altLang="en-US" dirty="0"/>
          </a:p>
        </p:txBody>
      </p:sp>
    </p:spTree>
    <p:extLst>
      <p:ext uri="{BB962C8B-B14F-4D97-AF65-F5344CB8AC3E}">
        <p14:creationId xmlns:p14="http://schemas.microsoft.com/office/powerpoint/2010/main" val="29896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7A522-9F4B-C74D-8C6C-C0D0A1E8402D}"/>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3" name="Footer Placeholder 2">
            <a:extLst>
              <a:ext uri="{FF2B5EF4-FFF2-40B4-BE49-F238E27FC236}">
                <a16:creationId xmlns:a16="http://schemas.microsoft.com/office/drawing/2014/main" id="{BC256667-39C7-9B46-B787-A0997ED01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3BCDFB-74B6-7B45-BA25-0F0ADFAE48AD}"/>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1797987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83236-5798-DC46-8044-4B3E183F26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F55CD-65D1-684D-8A83-8DC1732070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59F3A-6418-104A-9886-91EC02C3B68A}"/>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B5953A70-85F7-8A45-BA31-3DA777498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59A3-45E8-A74C-BD32-FA01E64278B4}"/>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161843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DB54-FF26-484F-8EE6-169423678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BF4AFD-FF89-1940-8141-CC0DEC18F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424FC2-102E-A24E-B315-F200F625B776}"/>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A0A9C109-F2A6-1E4B-B33F-8ABB5A4EE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C4F7E-8F8F-7741-9933-5DFA3B9016F3}"/>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1310008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B7C8-2F3B-C841-BE1B-70C543736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81C19-321F-CE42-8010-A975B27FD8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9B75DA-C799-014F-B68E-CC0B84935C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71C6BA-CF1C-0948-9B91-50A6948527E8}"/>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6" name="Footer Placeholder 5">
            <a:extLst>
              <a:ext uri="{FF2B5EF4-FFF2-40B4-BE49-F238E27FC236}">
                <a16:creationId xmlns:a16="http://schemas.microsoft.com/office/drawing/2014/main" id="{F241E4F5-EDDE-084C-A856-7DB137CB5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339C8-46C6-4340-BF52-13273E110A61}"/>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3115495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D99D-A020-194E-91A4-2C408885B1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A292A-D8F9-5E4A-AA89-5CE9089BE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FDD4E7-1BF1-E341-B88D-8106DA444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C22DAD-2464-7049-B593-E06E33CC3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04E55A-7A9E-664E-9BC7-E96A2DB6CE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3D33E-9F1D-E947-AE18-C75D0190C7F4}"/>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8" name="Footer Placeholder 7">
            <a:extLst>
              <a:ext uri="{FF2B5EF4-FFF2-40B4-BE49-F238E27FC236}">
                <a16:creationId xmlns:a16="http://schemas.microsoft.com/office/drawing/2014/main" id="{F534F67F-6F19-414E-97B2-E558F889B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D7513E-31C2-B64E-B9B8-6F16215D0AC6}"/>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179126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FC61-2A2D-E14C-B419-4A2A81E8A7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71A19-E47E-0F4D-8DC6-866D4B763C54}"/>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4" name="Footer Placeholder 3">
            <a:extLst>
              <a:ext uri="{FF2B5EF4-FFF2-40B4-BE49-F238E27FC236}">
                <a16:creationId xmlns:a16="http://schemas.microsoft.com/office/drawing/2014/main" id="{96743EBF-FB45-C74F-B718-F65A15995B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620518-0EE5-7840-93DA-F2D7AE7DFB43}"/>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33715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7A522-9F4B-C74D-8C6C-C0D0A1E8402D}"/>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3" name="Footer Placeholder 2">
            <a:extLst>
              <a:ext uri="{FF2B5EF4-FFF2-40B4-BE49-F238E27FC236}">
                <a16:creationId xmlns:a16="http://schemas.microsoft.com/office/drawing/2014/main" id="{BC256667-39C7-9B46-B787-A0997ED01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3BCDFB-74B6-7B45-BA25-0F0ADFAE48AD}"/>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380636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2136-496E-1647-8931-F11CDA3A1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41AC78-CC20-AF49-AA81-54F2912E3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192C2-A876-394F-AEBC-4044C4255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F41D18-53EF-C146-B6B5-16043D3A3485}"/>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6" name="Footer Placeholder 5">
            <a:extLst>
              <a:ext uri="{FF2B5EF4-FFF2-40B4-BE49-F238E27FC236}">
                <a16:creationId xmlns:a16="http://schemas.microsoft.com/office/drawing/2014/main" id="{F0A2A180-87AF-BA49-A7A9-A76F4BAD5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95079-62B5-D74F-AD45-B0F99B5D9FCF}"/>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2043986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9FA3-01B1-4047-8518-308703F6D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E3E831-7668-FB40-BBB9-202BB29E6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BC5AE3-E9B3-424F-80AF-DD9768AFC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B01694-CA66-974A-8EF1-381312A009AC}"/>
              </a:ext>
            </a:extLst>
          </p:cNvPr>
          <p:cNvSpPr>
            <a:spLocks noGrp="1"/>
          </p:cNvSpPr>
          <p:nvPr>
            <p:ph type="dt" sz="half" idx="10"/>
          </p:nvPr>
        </p:nvSpPr>
        <p:spPr/>
        <p:txBody>
          <a:bodyPr/>
          <a:lstStyle/>
          <a:p>
            <a:fld id="{75E2BD69-31D6-A949-BE95-91726D05836A}" type="datetimeFigureOut">
              <a:rPr lang="en-US" smtClean="0"/>
              <a:t>8/21/2020</a:t>
            </a:fld>
            <a:endParaRPr lang="en-US"/>
          </a:p>
        </p:txBody>
      </p:sp>
      <p:sp>
        <p:nvSpPr>
          <p:cNvPr id="6" name="Footer Placeholder 5">
            <a:extLst>
              <a:ext uri="{FF2B5EF4-FFF2-40B4-BE49-F238E27FC236}">
                <a16:creationId xmlns:a16="http://schemas.microsoft.com/office/drawing/2014/main" id="{89CBD027-ACE8-6445-B800-8B3BFB7C8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63C78-C8E3-194C-8106-B253C83E93B3}"/>
              </a:ext>
            </a:extLst>
          </p:cNvPr>
          <p:cNvSpPr>
            <a:spLocks noGrp="1"/>
          </p:cNvSpPr>
          <p:nvPr>
            <p:ph type="sldNum" sz="quarter" idx="12"/>
          </p:nvPr>
        </p:nvSpPr>
        <p:spPr/>
        <p:txBody>
          <a:bodyPr/>
          <a:lstStyle/>
          <a:p>
            <a:fld id="{A0998C14-362F-2245-BDB6-AF765F9CF0A0}" type="slidenum">
              <a:rPr lang="en-US" smtClean="0"/>
              <a:t>‹#›</a:t>
            </a:fld>
            <a:endParaRPr lang="en-US"/>
          </a:p>
        </p:txBody>
      </p:sp>
    </p:spTree>
    <p:extLst>
      <p:ext uri="{BB962C8B-B14F-4D97-AF65-F5344CB8AC3E}">
        <p14:creationId xmlns:p14="http://schemas.microsoft.com/office/powerpoint/2010/main" val="2768272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568A4-3069-5849-ADE0-2CE21A13F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58BB3D-BFC0-F347-86C9-4EF365EE5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F69E4-624C-4549-A52E-CE949CE43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2BD69-31D6-A949-BE95-91726D05836A}" type="datetimeFigureOut">
              <a:rPr lang="en-US" smtClean="0"/>
              <a:t>8/21/2020</a:t>
            </a:fld>
            <a:endParaRPr lang="en-US"/>
          </a:p>
        </p:txBody>
      </p:sp>
      <p:sp>
        <p:nvSpPr>
          <p:cNvPr id="5" name="Footer Placeholder 4">
            <a:extLst>
              <a:ext uri="{FF2B5EF4-FFF2-40B4-BE49-F238E27FC236}">
                <a16:creationId xmlns:a16="http://schemas.microsoft.com/office/drawing/2014/main" id="{C46B4513-87E3-4444-80AA-993B9AE36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FBF597-A9BF-DE4F-98C9-936B73387B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98C14-362F-2245-BDB6-AF765F9CF0A0}" type="slidenum">
              <a:rPr lang="en-US" smtClean="0"/>
              <a:t>‹#›</a:t>
            </a:fld>
            <a:endParaRPr lang="en-US"/>
          </a:p>
        </p:txBody>
      </p:sp>
    </p:spTree>
    <p:extLst>
      <p:ext uri="{BB962C8B-B14F-4D97-AF65-F5344CB8AC3E}">
        <p14:creationId xmlns:p14="http://schemas.microsoft.com/office/powerpoint/2010/main" val="9705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47653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444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4"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en.wikipedia.org/wiki/WIN/GIA"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3.pn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5.svg"/><Relationship Id="rId7" Type="http://schemas.openxmlformats.org/officeDocument/2006/relationships/diagramColors" Target="../diagrams/colors9.xml"/><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5.svg"/><Relationship Id="rId7" Type="http://schemas.openxmlformats.org/officeDocument/2006/relationships/diagramColors" Target="../diagrams/colors10.xml"/><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67.sv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mailto:info@ProductiveLeaders.com" TargetMode="External"/><Relationship Id="rId2" Type="http://schemas.openxmlformats.org/officeDocument/2006/relationships/hyperlink" Target="https://whocomesnext.com/"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8C15E1-9BAB-6849-B3C4-9DD33C984CE0}"/>
              </a:ext>
            </a:extLst>
          </p:cNvPr>
          <p:cNvPicPr>
            <a:picLocks noChangeAspect="1"/>
          </p:cNvPicPr>
          <p:nvPr/>
        </p:nvPicPr>
        <p:blipFill>
          <a:blip r:embed="rId3"/>
          <a:stretch>
            <a:fillRect/>
          </a:stretch>
        </p:blipFill>
        <p:spPr>
          <a:xfrm>
            <a:off x="3699164" y="-1"/>
            <a:ext cx="4811424" cy="6832791"/>
          </a:xfrm>
          <a:prstGeom prst="rect">
            <a:avLst/>
          </a:prstGeom>
        </p:spPr>
      </p:pic>
    </p:spTree>
    <p:extLst>
      <p:ext uri="{BB962C8B-B14F-4D97-AF65-F5344CB8AC3E}">
        <p14:creationId xmlns:p14="http://schemas.microsoft.com/office/powerpoint/2010/main" val="144428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1012631"/>
            <a:ext cx="12192001" cy="2123658"/>
          </a:xfrm>
          <a:prstGeom prst="rect">
            <a:avLst/>
          </a:prstGeom>
          <a:solidFill>
            <a:srgbClr val="FFFFFF">
              <a:alpha val="85098"/>
            </a:srgbClr>
          </a:solidFill>
          <a:ln>
            <a:solidFill>
              <a:schemeClr val="bg1"/>
            </a:solidFill>
          </a:ln>
        </p:spPr>
        <p:txBody>
          <a:bodyPr wrap="square">
            <a:spAutoFit/>
          </a:bodyPr>
          <a:lstStyle/>
          <a:p>
            <a:pPr lvl="0" algn="ctr">
              <a:lnSpc>
                <a:spcPct val="150000"/>
              </a:lnSpc>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1. UNDERSTANDING</a:t>
            </a:r>
          </a:p>
          <a:p>
            <a:pPr lvl="0" algn="ctr">
              <a:lnSpc>
                <a:spcPct val="150000"/>
              </a:lnSpc>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the Urgent Need for Succession Plans</a:t>
            </a:r>
          </a:p>
        </p:txBody>
      </p:sp>
      <p:sp>
        <p:nvSpPr>
          <p:cNvPr id="10" name="TextBox 9">
            <a:extLst>
              <a:ext uri="{FF2B5EF4-FFF2-40B4-BE49-F238E27FC236}">
                <a16:creationId xmlns:a16="http://schemas.microsoft.com/office/drawing/2014/main" id="{DFCF020E-F563-4A38-B75A-4F379805BB78}"/>
              </a:ext>
            </a:extLst>
          </p:cNvPr>
          <p:cNvSpPr txBox="1"/>
          <p:nvPr/>
        </p:nvSpPr>
        <p:spPr>
          <a:xfrm>
            <a:off x="298563" y="4339225"/>
            <a:ext cx="4507692" cy="2342116"/>
          </a:xfrm>
          <a:prstGeom prst="rect">
            <a:avLst/>
          </a:prstGeom>
          <a:noFill/>
        </p:spPr>
        <p:txBody>
          <a:bodyPr wrap="square" lIns="108000" rIns="108000" rtlCol="0">
            <a:spAutoFit/>
          </a:bodyPr>
          <a:lstStyle/>
          <a:p>
            <a:pPr marL="342900" lvl="0" indent="-342900">
              <a:lnSpc>
                <a:spcPct val="150000"/>
              </a:lnSpc>
              <a:buClr>
                <a:srgbClr val="FF0000"/>
              </a:buClr>
              <a:buFont typeface="Wingdings" panose="05000000000000000000" pitchFamily="2" charset="2"/>
              <a:buChar char="ü"/>
            </a:pPr>
            <a:r>
              <a:rPr lang="en-US" altLang="ko-KR" sz="2000" dirty="0">
                <a:solidFill>
                  <a:schemeClr val="bg1"/>
                </a:solidFill>
                <a:latin typeface="Century Gothic" panose="020B0502020202020204" pitchFamily="34" charset="0"/>
                <a:ea typeface="Cambria" panose="02040503050406030204" pitchFamily="18" charset="0"/>
                <a:cs typeface="Arial" pitchFamily="34" charset="0"/>
              </a:rPr>
              <a:t>Understand demographic shifts</a:t>
            </a:r>
          </a:p>
          <a:p>
            <a:pPr marL="342900" lvl="0" indent="-342900">
              <a:lnSpc>
                <a:spcPct val="150000"/>
              </a:lnSpc>
              <a:buClr>
                <a:srgbClr val="FF0000"/>
              </a:buClr>
              <a:buFont typeface="Wingdings" panose="05000000000000000000" pitchFamily="2" charset="2"/>
              <a:buChar char="ü"/>
            </a:pPr>
            <a:r>
              <a:rPr lang="en-US" sz="2000" dirty="0">
                <a:solidFill>
                  <a:schemeClr val="bg1"/>
                </a:solidFill>
                <a:latin typeface="Century Gothic"/>
                <a:cs typeface="Century Gothic"/>
              </a:rPr>
              <a:t>Uncovering talent shortages in the war for talent</a:t>
            </a:r>
          </a:p>
          <a:p>
            <a:pPr marL="342900" lvl="0" indent="-342900">
              <a:lnSpc>
                <a:spcPct val="150000"/>
              </a:lnSpc>
              <a:buClr>
                <a:srgbClr val="FF0000"/>
              </a:buClr>
              <a:buFont typeface="Wingdings" panose="05000000000000000000" pitchFamily="2" charset="2"/>
              <a:buChar char="ü"/>
            </a:pPr>
            <a:r>
              <a:rPr lang="en-US" sz="2000" dirty="0">
                <a:solidFill>
                  <a:schemeClr val="bg1"/>
                </a:solidFill>
                <a:latin typeface="Century Gothic"/>
                <a:cs typeface="Century Gothic"/>
              </a:rPr>
              <a:t>Responding to the crisis</a:t>
            </a:r>
          </a:p>
          <a:p>
            <a:pPr marL="342900" lvl="0" indent="-342900">
              <a:lnSpc>
                <a:spcPct val="150000"/>
              </a:lnSpc>
              <a:buClr>
                <a:srgbClr val="FF0000"/>
              </a:buClr>
              <a:buFont typeface="Wingdings" panose="05000000000000000000" pitchFamily="2" charset="2"/>
              <a:buChar char="ü"/>
            </a:pPr>
            <a:r>
              <a:rPr lang="en-US" sz="2000" dirty="0">
                <a:solidFill>
                  <a:schemeClr val="bg1"/>
                </a:solidFill>
                <a:latin typeface="Century Gothic"/>
                <a:cs typeface="Century Gothic"/>
              </a:rPr>
              <a:t>Making the commitment</a:t>
            </a:r>
            <a:endParaRPr kumimoji="0" lang="ko-KR" altLang="en-US" sz="2000" b="0" i="0" u="none" strike="noStrike" kern="1200" cap="none" spc="0" normalizeH="0" baseline="0" noProof="0" dirty="0">
              <a:ln>
                <a:noFill/>
              </a:ln>
              <a:solidFill>
                <a:schemeClr val="bg1"/>
              </a:solidFill>
              <a:effectLst/>
              <a:uLnTx/>
              <a:uFillTx/>
              <a:latin typeface="Century Gothic" panose="020B0502020202020204" pitchFamily="34" charset="0"/>
              <a:cs typeface="Arial" pitchFamily="34" charset="0"/>
            </a:endParaRPr>
          </a:p>
        </p:txBody>
      </p:sp>
    </p:spTree>
    <p:extLst>
      <p:ext uri="{BB962C8B-B14F-4D97-AF65-F5344CB8AC3E}">
        <p14:creationId xmlns:p14="http://schemas.microsoft.com/office/powerpoint/2010/main" val="3447446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4967785" y="310901"/>
            <a:ext cx="7524465" cy="523220"/>
          </a:xfrm>
          <a:prstGeom prst="rect">
            <a:avLst/>
          </a:prstGeom>
          <a:noFill/>
        </p:spPr>
        <p:txBody>
          <a:bodyPr wrap="square">
            <a:spAutoFit/>
          </a:bodyPr>
          <a:lstStyle/>
          <a:p>
            <a:pPr marL="241300" algn="ctr" defTabSz="914286">
              <a:spcBef>
                <a:spcPts val="100"/>
              </a:spcBef>
              <a:defRPr/>
            </a:pPr>
            <a:r>
              <a:rPr lang="en-US" sz="2800" b="1" spc="130" dirty="0">
                <a:solidFill>
                  <a:srgbClr val="C00000"/>
                </a:solidFill>
                <a:latin typeface="Century Gothic" panose="020B0502020202020204" pitchFamily="34" charset="0"/>
                <a:cs typeface="Arial"/>
              </a:rPr>
              <a:t>Understand demographic shifts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Flowchart: Stored Data 10"/>
          <p:cNvSpPr/>
          <p:nvPr/>
        </p:nvSpPr>
        <p:spPr>
          <a:xfrm flipH="1">
            <a:off x="-1252611" y="1646430"/>
            <a:ext cx="11411218" cy="1437296"/>
          </a:xfrm>
          <a:prstGeom prst="flowChartOnlineStorage">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lowchart: Stored Data 18"/>
          <p:cNvSpPr/>
          <p:nvPr/>
        </p:nvSpPr>
        <p:spPr>
          <a:xfrm flipH="1">
            <a:off x="-590279" y="3258458"/>
            <a:ext cx="8925192" cy="1437296"/>
          </a:xfrm>
          <a:prstGeom prst="flowChartOnlineStorage">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041250" y="1821954"/>
            <a:ext cx="7853070" cy="1200329"/>
          </a:xfrm>
          <a:prstGeom prst="rect">
            <a:avLst/>
          </a:prstGeom>
        </p:spPr>
        <p:txBody>
          <a:bodyPr wrap="square">
            <a:spAutoFit/>
          </a:bodyPr>
          <a:lstStyle/>
          <a:p>
            <a:pPr algn="ctr"/>
            <a:r>
              <a:rPr lang="en-US" sz="2400" spc="10" dirty="0">
                <a:solidFill>
                  <a:srgbClr val="231F20"/>
                </a:solidFill>
                <a:latin typeface="Century Gothic" panose="020B0502020202020204" pitchFamily="34" charset="0"/>
                <a:cs typeface="Tahoma"/>
              </a:rPr>
              <a:t>Approximately one-third of our country’s total  workforce in 2019 comes from the 75 million Baby Boomers (those born  roughly 1944-1964)</a:t>
            </a:r>
            <a:endParaRPr lang="en-US" sz="2400" dirty="0">
              <a:solidFill>
                <a:prstClr val="black"/>
              </a:solidFill>
            </a:endParaRPr>
          </a:p>
        </p:txBody>
      </p:sp>
      <p:sp>
        <p:nvSpPr>
          <p:cNvPr id="22" name="Rectangle 21"/>
          <p:cNvSpPr/>
          <p:nvPr/>
        </p:nvSpPr>
        <p:spPr>
          <a:xfrm>
            <a:off x="926084" y="3577750"/>
            <a:ext cx="6249307" cy="830997"/>
          </a:xfrm>
          <a:prstGeom prst="rect">
            <a:avLst/>
          </a:prstGeom>
        </p:spPr>
        <p:txBody>
          <a:bodyPr wrap="square">
            <a:spAutoFit/>
          </a:bodyPr>
          <a:lstStyle/>
          <a:p>
            <a:pPr algn="ctr"/>
            <a:r>
              <a:rPr lang="en-US" sz="2400" spc="10" dirty="0">
                <a:solidFill>
                  <a:srgbClr val="231F20"/>
                </a:solidFill>
                <a:latin typeface="Century Gothic" panose="020B0502020202020204" pitchFamily="34" charset="0"/>
                <a:cs typeface="Tahoma"/>
              </a:rPr>
              <a:t>However, approximately 10,000 Boomers turn 65 years of age every single day</a:t>
            </a:r>
            <a:endParaRPr lang="en-US" sz="2400" dirty="0">
              <a:solidFill>
                <a:prstClr val="black"/>
              </a:solidFill>
            </a:endParaRPr>
          </a:p>
        </p:txBody>
      </p:sp>
      <p:pic>
        <p:nvPicPr>
          <p:cNvPr id="23" name="Imagen 8">
            <a:extLst>
              <a:ext uri="{FF2B5EF4-FFF2-40B4-BE49-F238E27FC236}">
                <a16:creationId xmlns:a16="http://schemas.microsoft.com/office/drawing/2014/main" id="{6E07F1DF-1692-48A5-977E-CD07ADC3DD5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85682" y="3083726"/>
            <a:ext cx="3415930" cy="2291520"/>
          </a:xfrm>
          <a:prstGeom prst="rect">
            <a:avLst/>
          </a:prstGeom>
        </p:spPr>
      </p:pic>
      <p:sp>
        <p:nvSpPr>
          <p:cNvPr id="20" name="Flowchart: Stored Data 19"/>
          <p:cNvSpPr/>
          <p:nvPr/>
        </p:nvSpPr>
        <p:spPr>
          <a:xfrm flipH="1">
            <a:off x="-781766" y="4989284"/>
            <a:ext cx="10051026" cy="1437296"/>
          </a:xfrm>
          <a:prstGeom prst="flowChartOnlineStorage">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955342" y="5143304"/>
            <a:ext cx="8016289" cy="1200329"/>
          </a:xfrm>
          <a:prstGeom prst="rect">
            <a:avLst/>
          </a:prstGeom>
        </p:spPr>
        <p:txBody>
          <a:bodyPr wrap="square">
            <a:spAutoFit/>
          </a:bodyPr>
          <a:lstStyle/>
          <a:p>
            <a:pPr algn="ctr"/>
            <a:r>
              <a:rPr lang="en-US" sz="2400" spc="10" dirty="0">
                <a:solidFill>
                  <a:srgbClr val="231F20"/>
                </a:solidFill>
                <a:latin typeface="Century Gothic" panose="020B0502020202020204" pitchFamily="34" charset="0"/>
                <a:cs typeface="Tahoma"/>
              </a:rPr>
              <a:t>People are eyeing their 401(k)s and</a:t>
            </a:r>
          </a:p>
          <a:p>
            <a:pPr algn="ctr"/>
            <a:r>
              <a:rPr lang="en-US" sz="2400" spc="10" dirty="0">
                <a:solidFill>
                  <a:srgbClr val="231F20"/>
                </a:solidFill>
                <a:latin typeface="Century Gothic" panose="020B0502020202020204" pitchFamily="34" charset="0"/>
                <a:cs typeface="Tahoma"/>
              </a:rPr>
              <a:t>calendars to determine when they can comfortably head for the exit and start their retirement</a:t>
            </a:r>
            <a:endParaRPr lang="en-US" sz="2400" dirty="0">
              <a:solidFill>
                <a:prstClr val="black"/>
              </a:solidFill>
            </a:endParaRPr>
          </a:p>
        </p:txBody>
      </p:sp>
    </p:spTree>
    <p:extLst>
      <p:ext uri="{BB962C8B-B14F-4D97-AF65-F5344CB8AC3E}">
        <p14:creationId xmlns:p14="http://schemas.microsoft.com/office/powerpoint/2010/main" val="70347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D6AD586-2454-4FA8-9BC0-490DE3F07F7C}"/>
              </a:ext>
            </a:extLst>
          </p:cNvPr>
          <p:cNvSpPr/>
          <p:nvPr/>
        </p:nvSpPr>
        <p:spPr>
          <a:xfrm>
            <a:off x="235390" y="1200658"/>
            <a:ext cx="7372351" cy="2743315"/>
          </a:xfrm>
          <a:prstGeom prst="rect">
            <a:avLst/>
          </a:prstGeom>
        </p:spPr>
        <p:txBody>
          <a:bodyPr wrap="square">
            <a:spAutoFit/>
          </a:bodyPr>
          <a:lstStyle/>
          <a:p>
            <a:pPr lvl="0">
              <a:lnSpc>
                <a:spcPct val="150000"/>
              </a:lnSpc>
              <a:buClr>
                <a:srgbClr val="C00000"/>
              </a:buClr>
              <a:defRPr/>
            </a:pPr>
            <a:r>
              <a:rPr lang="en-US" altLang="ko-KR" sz="4000" b="1" dirty="0">
                <a:solidFill>
                  <a:prstClr val="black">
                    <a:lumMod val="95000"/>
                    <a:lumOff val="5000"/>
                  </a:prstClr>
                </a:solidFill>
                <a:latin typeface="Century Gothic" panose="020B0502020202020204" pitchFamily="34" charset="0"/>
                <a:ea typeface="Cambria" panose="02040503050406030204" pitchFamily="18" charset="0"/>
                <a:cs typeface="Arial" pitchFamily="34" charset="0"/>
              </a:rPr>
              <a:t>“It’s no longer a question of simply finding talent; we need to build it.”</a:t>
            </a:r>
          </a:p>
        </p:txBody>
      </p:sp>
      <p:pic>
        <p:nvPicPr>
          <p:cNvPr id="7" name="Marcador de posición de imagen 6">
            <a:extLst>
              <a:ext uri="{FF2B5EF4-FFF2-40B4-BE49-F238E27FC236}">
                <a16:creationId xmlns:a16="http://schemas.microsoft.com/office/drawing/2014/main" id="{EDAA000A-8343-42C5-BF36-0D37875957D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203" r="23203"/>
          <a:stretch>
            <a:fillRect/>
          </a:stretch>
        </p:blipFill>
        <p:spPr/>
      </p:pic>
      <p:sp>
        <p:nvSpPr>
          <p:cNvPr id="8" name="직사각형 1">
            <a:extLst>
              <a:ext uri="{FF2B5EF4-FFF2-40B4-BE49-F238E27FC236}">
                <a16:creationId xmlns:a16="http://schemas.microsoft.com/office/drawing/2014/main" id="{F6BB0C23-9C43-49C8-8043-98B2240F4C41}"/>
              </a:ext>
            </a:extLst>
          </p:cNvPr>
          <p:cNvSpPr/>
          <p:nvPr/>
        </p:nvSpPr>
        <p:spPr>
          <a:xfrm>
            <a:off x="0" y="5144628"/>
            <a:ext cx="10672549" cy="1727018"/>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19050 h 2813056"/>
              <a:gd name="connsiteX1" fmla="*/ 6776288 w 6776288"/>
              <a:gd name="connsiteY1" fmla="*/ 0 h 2813056"/>
              <a:gd name="connsiteX2" fmla="*/ 6366740 w 6776288"/>
              <a:gd name="connsiteY2" fmla="*/ 2813056 h 2813056"/>
              <a:gd name="connsiteX3" fmla="*/ 0 w 6776288"/>
              <a:gd name="connsiteY3" fmla="*/ 2790825 h 2813056"/>
              <a:gd name="connsiteX4" fmla="*/ 0 w 6776288"/>
              <a:gd name="connsiteY4" fmla="*/ 19050 h 281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13056">
                <a:moveTo>
                  <a:pt x="0" y="19050"/>
                </a:moveTo>
                <a:lnTo>
                  <a:pt x="6776288" y="0"/>
                </a:lnTo>
                <a:lnTo>
                  <a:pt x="6366740" y="2813056"/>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9" name="Rectángulo 8">
            <a:extLst>
              <a:ext uri="{FF2B5EF4-FFF2-40B4-BE49-F238E27FC236}">
                <a16:creationId xmlns:a16="http://schemas.microsoft.com/office/drawing/2014/main" id="{EE28F54A-19FF-4403-BE5A-2AF4965ACC6B}"/>
              </a:ext>
            </a:extLst>
          </p:cNvPr>
          <p:cNvSpPr/>
          <p:nvPr/>
        </p:nvSpPr>
        <p:spPr>
          <a:xfrm>
            <a:off x="1020777" y="5346417"/>
            <a:ext cx="8027262" cy="1323439"/>
          </a:xfrm>
          <a:prstGeom prst="rect">
            <a:avLst/>
          </a:prstGeom>
        </p:spPr>
        <p:txBody>
          <a:bodyPr wrap="none">
            <a:spAutoFit/>
          </a:bodyPr>
          <a:lstStyle/>
          <a:p>
            <a:pPr algn="ctr"/>
            <a:r>
              <a:rPr lang="en-US" sz="4000" spc="-15" dirty="0">
                <a:solidFill>
                  <a:schemeClr val="bg1"/>
                </a:solidFill>
                <a:latin typeface="Tahoma"/>
                <a:cs typeface="Tahoma"/>
              </a:rPr>
              <a:t>-Jonas Prising</a:t>
            </a:r>
          </a:p>
          <a:p>
            <a:pPr algn="ctr"/>
            <a:r>
              <a:rPr lang="en-US" sz="4000" spc="15" dirty="0">
                <a:solidFill>
                  <a:schemeClr val="bg1"/>
                </a:solidFill>
                <a:latin typeface="Tahoma"/>
                <a:cs typeface="Tahoma"/>
              </a:rPr>
              <a:t>ManpowerGroup </a:t>
            </a:r>
            <a:r>
              <a:rPr lang="en-US" sz="4000" spc="-10" dirty="0">
                <a:solidFill>
                  <a:schemeClr val="bg1"/>
                </a:solidFill>
                <a:latin typeface="Tahoma"/>
                <a:cs typeface="Tahoma"/>
              </a:rPr>
              <a:t>Chairman </a:t>
            </a:r>
            <a:r>
              <a:rPr lang="en-US" sz="4000" spc="40" dirty="0">
                <a:solidFill>
                  <a:schemeClr val="bg1"/>
                </a:solidFill>
                <a:latin typeface="Tahoma"/>
                <a:cs typeface="Tahoma"/>
              </a:rPr>
              <a:t>&amp; </a:t>
            </a:r>
            <a:r>
              <a:rPr lang="en-US" sz="4000" spc="5" dirty="0">
                <a:solidFill>
                  <a:schemeClr val="bg1"/>
                </a:solidFill>
                <a:latin typeface="Tahoma"/>
                <a:cs typeface="Tahoma"/>
              </a:rPr>
              <a:t>CEO</a:t>
            </a:r>
            <a:endParaRPr lang="es-CU" sz="4000" dirty="0">
              <a:solidFill>
                <a:schemeClr val="bg1"/>
              </a:solidFill>
            </a:endParaRPr>
          </a:p>
        </p:txBody>
      </p:sp>
    </p:spTree>
    <p:extLst>
      <p:ext uri="{BB962C8B-B14F-4D97-AF65-F5344CB8AC3E}">
        <p14:creationId xmlns:p14="http://schemas.microsoft.com/office/powerpoint/2010/main" val="1873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624A64DE-5F19-444C-81B6-37E557EEC285}"/>
              </a:ext>
            </a:extLst>
          </p:cNvPr>
          <p:cNvSpPr/>
          <p:nvPr/>
        </p:nvSpPr>
        <p:spPr>
          <a:xfrm>
            <a:off x="-433938" y="443708"/>
            <a:ext cx="6320000" cy="817981"/>
          </a:xfrm>
          <a:prstGeom prst="rect">
            <a:avLst/>
          </a:prstGeom>
        </p:spPr>
        <p:txBody>
          <a:bodyPr wrap="none">
            <a:spAutoFit/>
          </a:bodyPr>
          <a:lstStyle/>
          <a:p>
            <a:pPr lvl="1">
              <a:lnSpc>
                <a:spcPct val="150000"/>
              </a:lnSpc>
              <a:buClr>
                <a:srgbClr val="C00000"/>
              </a:buClr>
              <a:defRPr/>
            </a:pPr>
            <a:r>
              <a:rPr lang="en-US" sz="3600" spc="145" dirty="0">
                <a:solidFill>
                  <a:prstClr val="black"/>
                </a:solidFill>
                <a:latin typeface="Century Gothic"/>
                <a:cs typeface="Century Gothic"/>
              </a:rPr>
              <a:t>Responding to the crisis</a:t>
            </a:r>
          </a:p>
        </p:txBody>
      </p:sp>
      <p:grpSp>
        <p:nvGrpSpPr>
          <p:cNvPr id="22" name="Group 5">
            <a:extLst>
              <a:ext uri="{FF2B5EF4-FFF2-40B4-BE49-F238E27FC236}">
                <a16:creationId xmlns:a16="http://schemas.microsoft.com/office/drawing/2014/main" id="{5A4B9EA1-5927-4BBC-8AB6-F23BEB3E1CB6}"/>
              </a:ext>
            </a:extLst>
          </p:cNvPr>
          <p:cNvGrpSpPr/>
          <p:nvPr/>
        </p:nvGrpSpPr>
        <p:grpSpPr>
          <a:xfrm>
            <a:off x="0" y="1313220"/>
            <a:ext cx="5886062" cy="202650"/>
            <a:chOff x="4379494" y="697832"/>
            <a:chExt cx="2586787" cy="168442"/>
          </a:xfrm>
          <a:solidFill>
            <a:schemeClr val="tx1"/>
          </a:solidFill>
        </p:grpSpPr>
        <p:sp>
          <p:nvSpPr>
            <p:cNvPr id="23" name="Rectangle 6">
              <a:extLst>
                <a:ext uri="{FF2B5EF4-FFF2-40B4-BE49-F238E27FC236}">
                  <a16:creationId xmlns:a16="http://schemas.microsoft.com/office/drawing/2014/main" id="{C8A41DC5-F8D8-49FB-81F9-E4072F86A58E}"/>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4" name="Rectangle 7">
              <a:extLst>
                <a:ext uri="{FF2B5EF4-FFF2-40B4-BE49-F238E27FC236}">
                  <a16:creationId xmlns:a16="http://schemas.microsoft.com/office/drawing/2014/main" id="{F8663523-A98F-41A4-953F-7EB9DA54794D}"/>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5" name="Rectangle 8">
              <a:extLst>
                <a:ext uri="{FF2B5EF4-FFF2-40B4-BE49-F238E27FC236}">
                  <a16:creationId xmlns:a16="http://schemas.microsoft.com/office/drawing/2014/main" id="{477E9534-FDA4-4788-97FD-E7F06B1E806F}"/>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6" name="Rectangle 9">
              <a:extLst>
                <a:ext uri="{FF2B5EF4-FFF2-40B4-BE49-F238E27FC236}">
                  <a16:creationId xmlns:a16="http://schemas.microsoft.com/office/drawing/2014/main" id="{A5CED72D-38D2-4A83-B10F-15EB9B5BAD0A}"/>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7" name="Rectangle 10">
              <a:extLst>
                <a:ext uri="{FF2B5EF4-FFF2-40B4-BE49-F238E27FC236}">
                  <a16:creationId xmlns:a16="http://schemas.microsoft.com/office/drawing/2014/main" id="{8F78244C-3D48-44DC-96B7-9D81F0E74E09}"/>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8" name="직사각형 1">
            <a:extLst>
              <a:ext uri="{FF2B5EF4-FFF2-40B4-BE49-F238E27FC236}">
                <a16:creationId xmlns:a16="http://schemas.microsoft.com/office/drawing/2014/main" id="{33B34BD8-5A18-41ED-9378-8D3CCE329B4B}"/>
              </a:ext>
            </a:extLst>
          </p:cNvPr>
          <p:cNvSpPr/>
          <p:nvPr/>
        </p:nvSpPr>
        <p:spPr>
          <a:xfrm>
            <a:off x="0" y="0"/>
            <a:ext cx="7922774" cy="508361"/>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pic>
        <p:nvPicPr>
          <p:cNvPr id="36" name="Imagen 35">
            <a:extLst>
              <a:ext uri="{FF2B5EF4-FFF2-40B4-BE49-F238E27FC236}">
                <a16:creationId xmlns:a16="http://schemas.microsoft.com/office/drawing/2014/main" id="{F7DDFC11-2F7A-45FF-BB09-1CC5741B9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886" y="1415440"/>
            <a:ext cx="4749062" cy="4794865"/>
          </a:xfrm>
          <a:prstGeom prst="rect">
            <a:avLst/>
          </a:prstGeom>
        </p:spPr>
      </p:pic>
      <p:sp>
        <p:nvSpPr>
          <p:cNvPr id="12" name="Flowchart: Delay 11"/>
          <p:cNvSpPr/>
          <p:nvPr/>
        </p:nvSpPr>
        <p:spPr>
          <a:xfrm>
            <a:off x="-1" y="1867409"/>
            <a:ext cx="7052153" cy="2195559"/>
          </a:xfrm>
          <a:prstGeom prst="flowChartDelay">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Delay 12"/>
          <p:cNvSpPr/>
          <p:nvPr/>
        </p:nvSpPr>
        <p:spPr>
          <a:xfrm>
            <a:off x="0" y="4310901"/>
            <a:ext cx="7052152" cy="2195559"/>
          </a:xfrm>
          <a:prstGeom prst="flowChartDelay">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47052" y="2180358"/>
            <a:ext cx="5515485" cy="1569660"/>
          </a:xfrm>
          <a:prstGeom prst="rect">
            <a:avLst/>
          </a:prstGeom>
        </p:spPr>
        <p:txBody>
          <a:bodyPr wrap="square">
            <a:spAutoFit/>
          </a:bodyPr>
          <a:lstStyle/>
          <a:p>
            <a:pPr algn="ctr"/>
            <a:r>
              <a:rPr lang="en-US" sz="2400" spc="45" dirty="0">
                <a:solidFill>
                  <a:srgbClr val="231F20"/>
                </a:solidFill>
                <a:latin typeface="Century Gothic" panose="020B0502020202020204" pitchFamily="34" charset="0"/>
                <a:cs typeface="Tahoma"/>
              </a:rPr>
              <a:t>A CNBC survey found that 28 million small businesses currently  operate in the U.S., and more than half of the owners are over age 50</a:t>
            </a:r>
            <a:endParaRPr lang="en-US" sz="2400" dirty="0"/>
          </a:p>
        </p:txBody>
      </p:sp>
      <p:sp>
        <p:nvSpPr>
          <p:cNvPr id="15" name="Rectangle 14"/>
          <p:cNvSpPr/>
          <p:nvPr/>
        </p:nvSpPr>
        <p:spPr>
          <a:xfrm>
            <a:off x="123527" y="4668688"/>
            <a:ext cx="5639010" cy="1569660"/>
          </a:xfrm>
          <a:prstGeom prst="rect">
            <a:avLst/>
          </a:prstGeom>
        </p:spPr>
        <p:txBody>
          <a:bodyPr wrap="square">
            <a:spAutoFit/>
          </a:bodyPr>
          <a:lstStyle/>
          <a:p>
            <a:pPr algn="ctr"/>
            <a:r>
              <a:rPr lang="en-US" sz="2400" spc="45" dirty="0">
                <a:solidFill>
                  <a:srgbClr val="231F20"/>
                </a:solidFill>
                <a:latin typeface="Century Gothic" panose="020B0502020202020204" pitchFamily="34" charset="0"/>
                <a:cs typeface="Tahoma"/>
              </a:rPr>
              <a:t>While 78% of those owners intend to sell their businesses when they  retire, only 30% had taken time to develop a viable succession plan</a:t>
            </a:r>
            <a:endParaRPr lang="en-US" sz="2400" dirty="0"/>
          </a:p>
        </p:txBody>
      </p:sp>
    </p:spTree>
    <p:extLst>
      <p:ext uri="{BB962C8B-B14F-4D97-AF65-F5344CB8AC3E}">
        <p14:creationId xmlns:p14="http://schemas.microsoft.com/office/powerpoint/2010/main" val="7277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624A64DE-5F19-444C-81B6-37E557EEC285}"/>
              </a:ext>
            </a:extLst>
          </p:cNvPr>
          <p:cNvSpPr/>
          <p:nvPr/>
        </p:nvSpPr>
        <p:spPr>
          <a:xfrm>
            <a:off x="-433938" y="443708"/>
            <a:ext cx="6320000" cy="817981"/>
          </a:xfrm>
          <a:prstGeom prst="rect">
            <a:avLst/>
          </a:prstGeom>
        </p:spPr>
        <p:txBody>
          <a:bodyPr wrap="none">
            <a:spAutoFit/>
          </a:bodyPr>
          <a:lstStyle/>
          <a:p>
            <a:pPr lvl="1">
              <a:lnSpc>
                <a:spcPct val="150000"/>
              </a:lnSpc>
              <a:buClr>
                <a:srgbClr val="C00000"/>
              </a:buClr>
              <a:defRPr/>
            </a:pPr>
            <a:r>
              <a:rPr lang="en-US" sz="3600" spc="145" dirty="0">
                <a:solidFill>
                  <a:prstClr val="black"/>
                </a:solidFill>
                <a:latin typeface="Century Gothic"/>
                <a:cs typeface="Century Gothic"/>
              </a:rPr>
              <a:t>Responding to the crisis</a:t>
            </a:r>
          </a:p>
        </p:txBody>
      </p:sp>
      <p:grpSp>
        <p:nvGrpSpPr>
          <p:cNvPr id="22" name="Group 5">
            <a:extLst>
              <a:ext uri="{FF2B5EF4-FFF2-40B4-BE49-F238E27FC236}">
                <a16:creationId xmlns:a16="http://schemas.microsoft.com/office/drawing/2014/main" id="{5A4B9EA1-5927-4BBC-8AB6-F23BEB3E1CB6}"/>
              </a:ext>
            </a:extLst>
          </p:cNvPr>
          <p:cNvGrpSpPr/>
          <p:nvPr/>
        </p:nvGrpSpPr>
        <p:grpSpPr>
          <a:xfrm>
            <a:off x="0" y="1313220"/>
            <a:ext cx="5886062" cy="202650"/>
            <a:chOff x="4379494" y="697832"/>
            <a:chExt cx="2586787" cy="168442"/>
          </a:xfrm>
          <a:solidFill>
            <a:schemeClr val="tx1"/>
          </a:solidFill>
        </p:grpSpPr>
        <p:sp>
          <p:nvSpPr>
            <p:cNvPr id="23" name="Rectangle 6">
              <a:extLst>
                <a:ext uri="{FF2B5EF4-FFF2-40B4-BE49-F238E27FC236}">
                  <a16:creationId xmlns:a16="http://schemas.microsoft.com/office/drawing/2014/main" id="{C8A41DC5-F8D8-49FB-81F9-E4072F86A58E}"/>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24" name="Rectangle 7">
              <a:extLst>
                <a:ext uri="{FF2B5EF4-FFF2-40B4-BE49-F238E27FC236}">
                  <a16:creationId xmlns:a16="http://schemas.microsoft.com/office/drawing/2014/main" id="{F8663523-A98F-41A4-953F-7EB9DA54794D}"/>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25" name="Rectangle 8">
              <a:extLst>
                <a:ext uri="{FF2B5EF4-FFF2-40B4-BE49-F238E27FC236}">
                  <a16:creationId xmlns:a16="http://schemas.microsoft.com/office/drawing/2014/main" id="{477E9534-FDA4-4788-97FD-E7F06B1E806F}"/>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26" name="Rectangle 9">
              <a:extLst>
                <a:ext uri="{FF2B5EF4-FFF2-40B4-BE49-F238E27FC236}">
                  <a16:creationId xmlns:a16="http://schemas.microsoft.com/office/drawing/2014/main" id="{A5CED72D-38D2-4A83-B10F-15EB9B5BAD0A}"/>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27" name="Rectangle 10">
              <a:extLst>
                <a:ext uri="{FF2B5EF4-FFF2-40B4-BE49-F238E27FC236}">
                  <a16:creationId xmlns:a16="http://schemas.microsoft.com/office/drawing/2014/main" id="{8F78244C-3D48-44DC-96B7-9D81F0E74E09}"/>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8" name="직사각형 1">
            <a:extLst>
              <a:ext uri="{FF2B5EF4-FFF2-40B4-BE49-F238E27FC236}">
                <a16:creationId xmlns:a16="http://schemas.microsoft.com/office/drawing/2014/main" id="{33B34BD8-5A18-41ED-9378-8D3CCE329B4B}"/>
              </a:ext>
            </a:extLst>
          </p:cNvPr>
          <p:cNvSpPr/>
          <p:nvPr/>
        </p:nvSpPr>
        <p:spPr>
          <a:xfrm>
            <a:off x="0" y="0"/>
            <a:ext cx="7922774" cy="508361"/>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pic>
        <p:nvPicPr>
          <p:cNvPr id="36" name="Imagen 35">
            <a:extLst>
              <a:ext uri="{FF2B5EF4-FFF2-40B4-BE49-F238E27FC236}">
                <a16:creationId xmlns:a16="http://schemas.microsoft.com/office/drawing/2014/main" id="{F7DDFC11-2F7A-45FF-BB09-1CC5741B9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218" y="0"/>
            <a:ext cx="6858000" cy="6858000"/>
          </a:xfrm>
          <a:prstGeom prst="rect">
            <a:avLst/>
          </a:prstGeom>
        </p:spPr>
      </p:pic>
      <p:sp>
        <p:nvSpPr>
          <p:cNvPr id="12" name="Flowchart: Delay 11"/>
          <p:cNvSpPr/>
          <p:nvPr/>
        </p:nvSpPr>
        <p:spPr>
          <a:xfrm>
            <a:off x="0" y="1757152"/>
            <a:ext cx="5567224" cy="1245791"/>
          </a:xfrm>
          <a:prstGeom prst="flowChartDelay">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Delay 12"/>
          <p:cNvSpPr/>
          <p:nvPr/>
        </p:nvSpPr>
        <p:spPr>
          <a:xfrm>
            <a:off x="-6" y="3164173"/>
            <a:ext cx="5567224" cy="1245791"/>
          </a:xfrm>
          <a:prstGeom prst="flowChartDelay">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20788" y="1857835"/>
            <a:ext cx="5080000" cy="1015663"/>
          </a:xfrm>
          <a:prstGeom prst="rect">
            <a:avLst/>
          </a:prstGeom>
        </p:spPr>
        <p:txBody>
          <a:bodyPr wrap="square">
            <a:spAutoFit/>
          </a:bodyPr>
          <a:lstStyle/>
          <a:p>
            <a:pPr algn="ctr"/>
            <a:r>
              <a:rPr lang="en-US" sz="2000" spc="45" dirty="0">
                <a:solidFill>
                  <a:srgbClr val="231F20"/>
                </a:solidFill>
                <a:latin typeface="Century Gothic" panose="020B0502020202020204" pitchFamily="34" charset="0"/>
                <a:cs typeface="Tahoma"/>
              </a:rPr>
              <a:t>For many organizations, the procrastination occurs because they  have no idea how to get started</a:t>
            </a:r>
            <a:endParaRPr lang="en-US" sz="2000" dirty="0"/>
          </a:p>
        </p:txBody>
      </p:sp>
      <p:sp>
        <p:nvSpPr>
          <p:cNvPr id="4" name="Rectangle 3"/>
          <p:cNvSpPr/>
          <p:nvPr/>
        </p:nvSpPr>
        <p:spPr>
          <a:xfrm>
            <a:off x="54447" y="3278750"/>
            <a:ext cx="4654401" cy="1015663"/>
          </a:xfrm>
          <a:prstGeom prst="rect">
            <a:avLst/>
          </a:prstGeom>
        </p:spPr>
        <p:txBody>
          <a:bodyPr wrap="square">
            <a:spAutoFit/>
          </a:bodyPr>
          <a:lstStyle/>
          <a:p>
            <a:pPr algn="ctr"/>
            <a:r>
              <a:rPr lang="en-US" sz="2000" spc="45" dirty="0">
                <a:solidFill>
                  <a:srgbClr val="231F20"/>
                </a:solidFill>
                <a:latin typeface="Century Gothic" panose="020B0502020202020204" pitchFamily="34" charset="0"/>
                <a:cs typeface="Tahoma"/>
              </a:rPr>
              <a:t>Succession planning can be  complex, and sometimes leaders feel overwhelmed by obstacles</a:t>
            </a:r>
            <a:endParaRPr lang="en-US" sz="2000" dirty="0"/>
          </a:p>
        </p:txBody>
      </p:sp>
      <p:sp>
        <p:nvSpPr>
          <p:cNvPr id="5" name="Rectangle 4"/>
          <p:cNvSpPr/>
          <p:nvPr/>
        </p:nvSpPr>
        <p:spPr>
          <a:xfrm>
            <a:off x="-528788" y="4492333"/>
            <a:ext cx="6096000" cy="2361672"/>
          </a:xfrm>
          <a:prstGeom prst="rect">
            <a:avLst/>
          </a:prstGeom>
        </p:spPr>
        <p:txBody>
          <a:bodyPr>
            <a:spAutoFit/>
          </a:bodyPr>
          <a:lstStyle/>
          <a:p>
            <a:pPr marL="1269886" marR="5080" lvl="2" indent="-342900" algn="just">
              <a:lnSpc>
                <a:spcPct val="134900"/>
              </a:lnSpc>
              <a:spcBef>
                <a:spcPts val="100"/>
              </a:spcBef>
              <a:buSzPct val="100000"/>
              <a:buFont typeface="Wingdings" panose="05000000000000000000" pitchFamily="2" charset="2"/>
              <a:buChar char="§"/>
              <a:defRPr/>
            </a:pPr>
            <a:r>
              <a:rPr lang="en-US" b="1" spc="45" dirty="0">
                <a:solidFill>
                  <a:srgbClr val="C00000"/>
                </a:solidFill>
                <a:latin typeface="Century Gothic" panose="020B0502020202020204" pitchFamily="34" charset="0"/>
                <a:cs typeface="Tahoma"/>
              </a:rPr>
              <a:t>Will the soon-to-be-outgoing CEO be  offended if they bring up the subject?</a:t>
            </a:r>
          </a:p>
          <a:p>
            <a:pPr marL="1269886" marR="5080" lvl="2" indent="-342900" algn="just">
              <a:lnSpc>
                <a:spcPct val="134900"/>
              </a:lnSpc>
              <a:spcBef>
                <a:spcPts val="100"/>
              </a:spcBef>
              <a:buSzPct val="100000"/>
              <a:buFont typeface="Wingdings" panose="05000000000000000000" pitchFamily="2" charset="2"/>
              <a:buChar char="§"/>
              <a:defRPr/>
            </a:pPr>
            <a:r>
              <a:rPr lang="en-US" b="1" spc="45" dirty="0">
                <a:solidFill>
                  <a:srgbClr val="C00000"/>
                </a:solidFill>
                <a:latin typeface="Century Gothic" panose="020B0502020202020204" pitchFamily="34" charset="0"/>
                <a:cs typeface="Tahoma"/>
              </a:rPr>
              <a:t>Will employees start to feel anxious  about the future? </a:t>
            </a:r>
          </a:p>
          <a:p>
            <a:pPr marL="1269886" marR="5080" lvl="2" indent="-342900" algn="just">
              <a:lnSpc>
                <a:spcPct val="134900"/>
              </a:lnSpc>
              <a:spcBef>
                <a:spcPts val="100"/>
              </a:spcBef>
              <a:buSzPct val="100000"/>
              <a:buFont typeface="Wingdings" panose="05000000000000000000" pitchFamily="2" charset="2"/>
              <a:buChar char="§"/>
              <a:defRPr/>
            </a:pPr>
            <a:r>
              <a:rPr lang="en-US" b="1" spc="45" dirty="0">
                <a:solidFill>
                  <a:srgbClr val="C00000"/>
                </a:solidFill>
                <a:latin typeface="Century Gothic" panose="020B0502020202020204" pitchFamily="34" charset="0"/>
                <a:cs typeface="Tahoma"/>
              </a:rPr>
              <a:t>Will customers get nervous about the implications for  them? </a:t>
            </a:r>
          </a:p>
        </p:txBody>
      </p:sp>
    </p:spTree>
    <p:extLst>
      <p:ext uri="{BB962C8B-B14F-4D97-AF65-F5344CB8AC3E}">
        <p14:creationId xmlns:p14="http://schemas.microsoft.com/office/powerpoint/2010/main" val="4014038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1519CF-17FF-0049-8184-4D77F5EF8A47}"/>
              </a:ext>
            </a:extLst>
          </p:cNvPr>
          <p:cNvPicPr>
            <a:picLocks noChangeAspect="1"/>
          </p:cNvPicPr>
          <p:nvPr/>
        </p:nvPicPr>
        <p:blipFill>
          <a:blip r:embed="rId2"/>
          <a:stretch>
            <a:fillRect/>
          </a:stretch>
        </p:blipFill>
        <p:spPr>
          <a:xfrm>
            <a:off x="0" y="0"/>
            <a:ext cx="8745682" cy="6858000"/>
          </a:xfrm>
          <a:prstGeom prst="rect">
            <a:avLst/>
          </a:prstGeom>
        </p:spPr>
      </p:pic>
    </p:spTree>
    <p:extLst>
      <p:ext uri="{BB962C8B-B14F-4D97-AF65-F5344CB8AC3E}">
        <p14:creationId xmlns:p14="http://schemas.microsoft.com/office/powerpoint/2010/main" val="3680145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pic>
        <p:nvPicPr>
          <p:cNvPr id="13" name="Picture 12"/>
          <p:cNvPicPr>
            <a:picLocks noChangeAspect="1"/>
          </p:cNvPicPr>
          <p:nvPr/>
        </p:nvPicPr>
        <p:blipFill>
          <a:blip r:embed="rId3"/>
          <a:stretch>
            <a:fillRect/>
          </a:stretch>
        </p:blipFill>
        <p:spPr>
          <a:xfrm>
            <a:off x="1446663" y="3340509"/>
            <a:ext cx="9292412" cy="2811989"/>
          </a:xfrm>
          <a:prstGeom prst="rect">
            <a:avLst/>
          </a:prstGeom>
        </p:spPr>
      </p:pic>
      <p:sp>
        <p:nvSpPr>
          <p:cNvPr id="15" name="Rectangle 14"/>
          <p:cNvSpPr/>
          <p:nvPr/>
        </p:nvSpPr>
        <p:spPr>
          <a:xfrm>
            <a:off x="209551" y="1783934"/>
            <a:ext cx="11697974" cy="1815882"/>
          </a:xfrm>
          <a:prstGeom prst="rect">
            <a:avLst/>
          </a:prstGeom>
        </p:spPr>
        <p:txBody>
          <a:bodyPr wrap="square">
            <a:spAutoFit/>
          </a:bodyPr>
          <a:lstStyle/>
          <a:p>
            <a:r>
              <a:rPr lang="en-US" sz="2800" spc="10" dirty="0">
                <a:solidFill>
                  <a:srgbClr val="231F20"/>
                </a:solidFill>
                <a:latin typeface="Century Gothic" panose="020B0502020202020204" pitchFamily="34" charset="0"/>
                <a:cs typeface="Tahoma"/>
              </a:rPr>
              <a:t>Thanks to global competition and the digital evolution, the pace  of business today continues to escalate. </a:t>
            </a:r>
            <a:br>
              <a:rPr lang="en-US" sz="2800" spc="10" dirty="0">
                <a:solidFill>
                  <a:srgbClr val="231F20"/>
                </a:solidFill>
                <a:latin typeface="Century Gothic" panose="020B0502020202020204" pitchFamily="34" charset="0"/>
                <a:cs typeface="Tahoma"/>
              </a:rPr>
            </a:br>
            <a:r>
              <a:rPr lang="en-US" sz="2800" spc="10" dirty="0">
                <a:solidFill>
                  <a:srgbClr val="231F20"/>
                </a:solidFill>
                <a:latin typeface="Century Gothic" panose="020B0502020202020204" pitchFamily="34" charset="0"/>
                <a:cs typeface="Tahoma"/>
              </a:rPr>
              <a:t>Fewer employees scramble to cover the same intense workload. Higher demands and lower budgets often add fuel to the fire.</a:t>
            </a:r>
            <a:endParaRPr lang="en-US" sz="2800" dirty="0"/>
          </a:p>
        </p:txBody>
      </p:sp>
      <p:sp>
        <p:nvSpPr>
          <p:cNvPr id="14" name="Rectangle 13">
            <a:extLst>
              <a:ext uri="{FF2B5EF4-FFF2-40B4-BE49-F238E27FC236}">
                <a16:creationId xmlns:a16="http://schemas.microsoft.com/office/drawing/2014/main" id="{B83EF186-CF91-3840-B8EB-6CB9150F33FB}"/>
              </a:ext>
            </a:extLst>
          </p:cNvPr>
          <p:cNvSpPr/>
          <p:nvPr/>
        </p:nvSpPr>
        <p:spPr>
          <a:xfrm>
            <a:off x="6204527" y="1144352"/>
            <a:ext cx="5394573"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BCA68ABC-125C-4AC4-9DD9-4B989E38C569}"/>
              </a:ext>
            </a:extLst>
          </p:cNvPr>
          <p:cNvSpPr/>
          <p:nvPr/>
        </p:nvSpPr>
        <p:spPr>
          <a:xfrm>
            <a:off x="5096186" y="92520"/>
            <a:ext cx="7191348" cy="1397819"/>
          </a:xfrm>
          <a:prstGeom prst="rect">
            <a:avLst/>
          </a:prstGeom>
          <a:noFill/>
        </p:spPr>
        <p:txBody>
          <a:bodyPr wrap="square">
            <a:spAutoFit/>
          </a:bodyPr>
          <a:lstStyle/>
          <a:p>
            <a:pPr marL="241300" algn="ctr" defTabSz="914286">
              <a:spcBef>
                <a:spcPts val="100"/>
              </a:spcBef>
              <a:defRPr/>
            </a:pPr>
            <a:r>
              <a:rPr lang="en-US" sz="2800" b="1" spc="130" dirty="0">
                <a:solidFill>
                  <a:srgbClr val="C00000"/>
                </a:solidFill>
                <a:latin typeface="Century Gothic" panose="020B0502020202020204" pitchFamily="34" charset="0"/>
                <a:cs typeface="Arial"/>
              </a:rPr>
              <a:t>Realize</a:t>
            </a:r>
          </a:p>
          <a:p>
            <a:pPr marL="241300" algn="ctr" defTabSz="914286">
              <a:spcBef>
                <a:spcPts val="100"/>
              </a:spcBef>
              <a:defRPr/>
            </a:pPr>
            <a:r>
              <a:rPr lang="en-US" sz="2800" b="1" spc="130" dirty="0">
                <a:solidFill>
                  <a:srgbClr val="C00000"/>
                </a:solidFill>
                <a:latin typeface="Century Gothic" panose="020B0502020202020204" pitchFamily="34" charset="0"/>
                <a:cs typeface="Arial"/>
              </a:rPr>
              <a:t>the need for succession planning now</a:t>
            </a:r>
          </a:p>
        </p:txBody>
      </p:sp>
    </p:spTree>
    <p:extLst>
      <p:ext uri="{BB962C8B-B14F-4D97-AF65-F5344CB8AC3E}">
        <p14:creationId xmlns:p14="http://schemas.microsoft.com/office/powerpoint/2010/main" val="320846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3F1A0-3A0E-A74C-85D7-CC5D1C8A1A95}"/>
              </a:ext>
            </a:extLst>
          </p:cNvPr>
          <p:cNvPicPr>
            <a:picLocks noChangeAspect="1"/>
          </p:cNvPicPr>
          <p:nvPr/>
        </p:nvPicPr>
        <p:blipFill>
          <a:blip r:embed="rId2"/>
          <a:stretch>
            <a:fillRect/>
          </a:stretch>
        </p:blipFill>
        <p:spPr>
          <a:xfrm>
            <a:off x="-278296" y="0"/>
            <a:ext cx="9023978" cy="7434470"/>
          </a:xfrm>
          <a:prstGeom prst="rect">
            <a:avLst/>
          </a:prstGeom>
        </p:spPr>
      </p:pic>
    </p:spTree>
    <p:extLst>
      <p:ext uri="{BB962C8B-B14F-4D97-AF65-F5344CB8AC3E}">
        <p14:creationId xmlns:p14="http://schemas.microsoft.com/office/powerpoint/2010/main" val="281609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FCF020E-F563-4A38-B75A-4F379805BB78}"/>
              </a:ext>
            </a:extLst>
          </p:cNvPr>
          <p:cNvSpPr txBox="1"/>
          <p:nvPr/>
        </p:nvSpPr>
        <p:spPr>
          <a:xfrm>
            <a:off x="436348" y="4570057"/>
            <a:ext cx="4507692" cy="1880451"/>
          </a:xfrm>
          <a:prstGeom prst="rect">
            <a:avLst/>
          </a:prstGeom>
          <a:noFill/>
        </p:spPr>
        <p:txBody>
          <a:bodyPr wrap="square" lIns="108000" rIns="108000" rtlCol="0">
            <a:spAutoFit/>
          </a:bodyPr>
          <a:lstStyle/>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Understand the challenges</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Overcome the reluctance</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Overcome the obstacles</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Build the team</a:t>
            </a:r>
          </a:p>
        </p:txBody>
      </p:sp>
      <p:sp>
        <p:nvSpPr>
          <p:cNvPr id="6" name="TextBox 5"/>
          <p:cNvSpPr txBox="1"/>
          <p:nvPr/>
        </p:nvSpPr>
        <p:spPr>
          <a:xfrm>
            <a:off x="-1" y="1012631"/>
            <a:ext cx="12191999" cy="2123658"/>
          </a:xfrm>
          <a:prstGeom prst="rect">
            <a:avLst/>
          </a:prstGeom>
          <a:solidFill>
            <a:srgbClr val="FFFFFF">
              <a:alpha val="85098"/>
            </a:srgbClr>
          </a:solidFill>
          <a:ln>
            <a:solidFill>
              <a:schemeClr val="bg1"/>
            </a:solidFill>
          </a:ln>
        </p:spPr>
        <p:txBody>
          <a:bodyPr wrap="square" lIns="108000" rIns="108000" rtlCol="0">
            <a:spAutoFit/>
          </a:bodyPr>
          <a:lstStyle/>
          <a:p>
            <a:pPr lvl="0"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2. EXPLORING</a:t>
            </a:r>
          </a:p>
          <a:p>
            <a:pPr lvl="0"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the Mindset of the Outgoing Leader</a:t>
            </a:r>
          </a:p>
        </p:txBody>
      </p:sp>
    </p:spTree>
    <p:extLst>
      <p:ext uri="{BB962C8B-B14F-4D97-AF65-F5344CB8AC3E}">
        <p14:creationId xmlns:p14="http://schemas.microsoft.com/office/powerpoint/2010/main" val="1791941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1934" y="283598"/>
            <a:ext cx="6350758"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Outgoing Leader</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pic>
        <p:nvPicPr>
          <p:cNvPr id="18" name="Picture 2" descr="Image result for leader must be outgo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70" y="1586539"/>
            <a:ext cx="9761659" cy="47742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685574" y="1750088"/>
            <a:ext cx="5984468" cy="1631216"/>
          </a:xfrm>
          <a:prstGeom prst="rect">
            <a:avLst/>
          </a:prstGeom>
        </p:spPr>
        <p:txBody>
          <a:bodyPr wrap="square">
            <a:spAutoFit/>
          </a:bodyPr>
          <a:lstStyle/>
          <a:p>
            <a:pPr algn="just"/>
            <a:r>
              <a:rPr lang="en-US" sz="2000" spc="10" dirty="0">
                <a:solidFill>
                  <a:prstClr val="white"/>
                </a:solidFill>
                <a:latin typeface="Century Gothic" panose="020B0502020202020204" pitchFamily="34" charset="0"/>
                <a:cs typeface="Tahoma"/>
              </a:rPr>
              <a:t>What happens if those top leaders flat-out don’t want to discuss  retirement or even think about a day when their names aren’t on the  corner office? What if you are…ahem…the person avoiding the topic?</a:t>
            </a:r>
            <a:endParaRPr lang="en-US" sz="2000" dirty="0">
              <a:solidFill>
                <a:prstClr val="white"/>
              </a:solidFill>
            </a:endParaRPr>
          </a:p>
        </p:txBody>
      </p:sp>
      <p:sp>
        <p:nvSpPr>
          <p:cNvPr id="14" name="Rectangle 13"/>
          <p:cNvSpPr/>
          <p:nvPr/>
        </p:nvSpPr>
        <p:spPr>
          <a:xfrm>
            <a:off x="1695883" y="5455201"/>
            <a:ext cx="5865067" cy="492443"/>
          </a:xfrm>
          <a:prstGeom prst="rect">
            <a:avLst/>
          </a:prstGeom>
        </p:spPr>
        <p:txBody>
          <a:bodyPr wrap="none">
            <a:spAutoFit/>
          </a:bodyPr>
          <a:lstStyle/>
          <a:p>
            <a:pPr algn="ctr"/>
            <a:r>
              <a:rPr lang="en-US" sz="2600" b="1" spc="10" dirty="0">
                <a:solidFill>
                  <a:prstClr val="white"/>
                </a:solidFill>
                <a:latin typeface="Century Gothic" panose="020B0502020202020204" pitchFamily="34" charset="0"/>
                <a:cs typeface="Tahoma"/>
              </a:rPr>
              <a:t>Either way,  it’s a serious roadblock</a:t>
            </a:r>
            <a:endParaRPr lang="en-US" sz="2600" b="1" dirty="0">
              <a:solidFill>
                <a:prstClr val="white"/>
              </a:solidFill>
            </a:endParaRPr>
          </a:p>
        </p:txBody>
      </p:sp>
    </p:spTree>
    <p:extLst>
      <p:ext uri="{BB962C8B-B14F-4D97-AF65-F5344CB8AC3E}">
        <p14:creationId xmlns:p14="http://schemas.microsoft.com/office/powerpoint/2010/main" val="272965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B70DF-232A-B24E-8CFA-88DE35D9E04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631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336275" y="283598"/>
            <a:ext cx="6741994"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Understand the Challenges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5" name="Horizontal Scroll 14"/>
          <p:cNvSpPr/>
          <p:nvPr/>
        </p:nvSpPr>
        <p:spPr>
          <a:xfrm>
            <a:off x="395784" y="1622867"/>
            <a:ext cx="5331248" cy="2354239"/>
          </a:xfrm>
          <a:prstGeom prst="horizont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5" dirty="0">
                <a:solidFill>
                  <a:srgbClr val="231F20"/>
                </a:solidFill>
                <a:latin typeface="Century Gothic" panose="020B0502020202020204" pitchFamily="34" charset="0"/>
                <a:cs typeface="Tahoma"/>
              </a:rPr>
              <a:t>From perspective of senior executives, retirement may represent a sense of loss. Loss of purpose. Loss of power. Loss of structure, camaraderie and validation</a:t>
            </a:r>
            <a:endParaRPr lang="en-US" dirty="0"/>
          </a:p>
        </p:txBody>
      </p:sp>
      <p:sp>
        <p:nvSpPr>
          <p:cNvPr id="24" name="Horizontal Scroll 23"/>
          <p:cNvSpPr/>
          <p:nvPr/>
        </p:nvSpPr>
        <p:spPr>
          <a:xfrm>
            <a:off x="6444016" y="1622867"/>
            <a:ext cx="5331248" cy="2354239"/>
          </a:xfrm>
          <a:prstGeom prst="horizont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5" dirty="0">
                <a:solidFill>
                  <a:srgbClr val="231F20"/>
                </a:solidFill>
                <a:latin typeface="Century Gothic" panose="020B0502020202020204" pitchFamily="34" charset="0"/>
                <a:cs typeface="Tahoma"/>
              </a:rPr>
              <a:t>They’ve spent their entire careers building a legacy,  and that construction stops the day they </a:t>
            </a:r>
          </a:p>
          <a:p>
            <a:pPr algn="ctr"/>
            <a:r>
              <a:rPr lang="en-US" spc="45" dirty="0">
                <a:solidFill>
                  <a:srgbClr val="231F20"/>
                </a:solidFill>
                <a:latin typeface="Century Gothic" panose="020B0502020202020204" pitchFamily="34" charset="0"/>
                <a:cs typeface="Tahoma"/>
              </a:rPr>
              <a:t>walk away</a:t>
            </a:r>
            <a:endParaRPr lang="en-US" dirty="0"/>
          </a:p>
        </p:txBody>
      </p:sp>
      <p:sp>
        <p:nvSpPr>
          <p:cNvPr id="25" name="Horizontal Scroll 24"/>
          <p:cNvSpPr/>
          <p:nvPr/>
        </p:nvSpPr>
        <p:spPr>
          <a:xfrm>
            <a:off x="2306471" y="3977106"/>
            <a:ext cx="6455153" cy="2224585"/>
          </a:xfrm>
          <a:prstGeom prst="horizont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45" dirty="0">
                <a:solidFill>
                  <a:srgbClr val="231F20"/>
                </a:solidFill>
                <a:latin typeface="Century Gothic" panose="020B0502020202020204" pitchFamily="34" charset="0"/>
                <a:cs typeface="Tahoma"/>
              </a:rPr>
              <a:t>We can’t  emphasize enough how difficult it is for leaders to relinquish  companies they’ve been running for decades, especially if they built </a:t>
            </a:r>
          </a:p>
          <a:p>
            <a:pPr algn="ctr"/>
            <a:r>
              <a:rPr lang="en-US" spc="45" dirty="0">
                <a:solidFill>
                  <a:srgbClr val="231F20"/>
                </a:solidFill>
                <a:latin typeface="Century Gothic" panose="020B0502020202020204" pitchFamily="34" charset="0"/>
                <a:cs typeface="Tahoma"/>
              </a:rPr>
              <a:t>them  from ground up</a:t>
            </a:r>
            <a:endParaRPr lang="en-US" dirty="0"/>
          </a:p>
        </p:txBody>
      </p:sp>
    </p:spTree>
    <p:extLst>
      <p:ext uri="{BB962C8B-B14F-4D97-AF65-F5344CB8AC3E}">
        <p14:creationId xmlns:p14="http://schemas.microsoft.com/office/powerpoint/2010/main" val="281478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336275" y="283598"/>
            <a:ext cx="6741994"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Overcome the Reluctance</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Vertical Scroll 10"/>
          <p:cNvSpPr/>
          <p:nvPr/>
        </p:nvSpPr>
        <p:spPr>
          <a:xfrm>
            <a:off x="537835" y="1957536"/>
            <a:ext cx="4462817" cy="4039139"/>
          </a:xfrm>
          <a:prstGeom prst="vertic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45" dirty="0">
                <a:solidFill>
                  <a:srgbClr val="231F20"/>
                </a:solidFill>
                <a:latin typeface="Century Gothic" panose="020B0502020202020204" pitchFamily="34" charset="0"/>
                <a:cs typeface="Tahoma"/>
              </a:rPr>
              <a:t>If you are the person at the top, we encourage you to talk with a </a:t>
            </a:r>
          </a:p>
          <a:p>
            <a:pPr algn="ctr"/>
            <a:r>
              <a:rPr lang="en-US" sz="2000" spc="45" dirty="0">
                <a:solidFill>
                  <a:srgbClr val="231F20"/>
                </a:solidFill>
                <a:latin typeface="Century Gothic" panose="020B0502020202020204" pitchFamily="34" charset="0"/>
                <a:cs typeface="Tahoma"/>
              </a:rPr>
              <a:t>trusted advisor about your perceptions of retirement and  the implications that would have for your daily life</a:t>
            </a:r>
            <a:endParaRPr lang="en-US" sz="2000" dirty="0"/>
          </a:p>
        </p:txBody>
      </p:sp>
      <p:sp>
        <p:nvSpPr>
          <p:cNvPr id="12" name="Rectangle 11"/>
          <p:cNvSpPr/>
          <p:nvPr/>
        </p:nvSpPr>
        <p:spPr>
          <a:xfrm>
            <a:off x="5000652" y="2102939"/>
            <a:ext cx="6668526" cy="3800015"/>
          </a:xfrm>
          <a:prstGeom prst="rect">
            <a:avLst/>
          </a:prstGeom>
        </p:spPr>
        <p:txBody>
          <a:bodyPr wrap="square">
            <a:spAutoFit/>
          </a:bodyPr>
          <a:lstStyle/>
          <a:p>
            <a:pPr marL="812744" marR="5080" lvl="1" indent="-342900" algn="just">
              <a:lnSpc>
                <a:spcPct val="134900"/>
              </a:lnSpc>
              <a:spcBef>
                <a:spcPts val="100"/>
              </a:spcBef>
              <a:buSzPct val="100000"/>
              <a:buFont typeface="Wingdings" panose="05000000000000000000" pitchFamily="2" charset="2"/>
              <a:buChar char="§"/>
              <a:defRPr/>
            </a:pPr>
            <a:r>
              <a:rPr lang="en-US" sz="2200" spc="45" dirty="0">
                <a:solidFill>
                  <a:srgbClr val="C00000"/>
                </a:solidFill>
                <a:latin typeface="Century Gothic" panose="020B0502020202020204" pitchFamily="34" charset="0"/>
                <a:cs typeface="Tahoma"/>
              </a:rPr>
              <a:t>Do you dream about  it or dread it?</a:t>
            </a:r>
          </a:p>
          <a:p>
            <a:pPr marL="812744" marR="5080" lvl="1" indent="-342900" algn="just">
              <a:lnSpc>
                <a:spcPct val="134900"/>
              </a:lnSpc>
              <a:spcBef>
                <a:spcPts val="100"/>
              </a:spcBef>
              <a:buSzPct val="100000"/>
              <a:buFont typeface="Wingdings" panose="05000000000000000000" pitchFamily="2" charset="2"/>
              <a:buChar char="§"/>
              <a:defRPr/>
            </a:pPr>
            <a:endParaRPr lang="en-US" sz="2200" spc="45" dirty="0">
              <a:solidFill>
                <a:srgbClr val="C00000"/>
              </a:solidFill>
              <a:latin typeface="Century Gothic" panose="020B0502020202020204" pitchFamily="34" charset="0"/>
              <a:cs typeface="Tahoma"/>
            </a:endParaRPr>
          </a:p>
          <a:p>
            <a:pPr marL="812744" marR="5080" lvl="1" indent="-342900" algn="just">
              <a:lnSpc>
                <a:spcPct val="134900"/>
              </a:lnSpc>
              <a:spcBef>
                <a:spcPts val="100"/>
              </a:spcBef>
              <a:buSzPct val="100000"/>
              <a:buFont typeface="Wingdings" panose="05000000000000000000" pitchFamily="2" charset="2"/>
              <a:buChar char="§"/>
              <a:defRPr/>
            </a:pPr>
            <a:r>
              <a:rPr lang="en-US" sz="2200" spc="45" dirty="0">
                <a:solidFill>
                  <a:srgbClr val="C00000"/>
                </a:solidFill>
                <a:latin typeface="Century Gothic" panose="020B0502020202020204" pitchFamily="34" charset="0"/>
                <a:cs typeface="Tahoma"/>
              </a:rPr>
              <a:t>Have you already made exciting plans for that phase of life?</a:t>
            </a:r>
          </a:p>
          <a:p>
            <a:pPr marL="469844" marR="5080" lvl="1" algn="just">
              <a:lnSpc>
                <a:spcPct val="134900"/>
              </a:lnSpc>
              <a:spcBef>
                <a:spcPts val="100"/>
              </a:spcBef>
              <a:buSzPct val="100000"/>
              <a:defRPr/>
            </a:pPr>
            <a:r>
              <a:rPr lang="en-US" sz="2200" spc="45" dirty="0">
                <a:solidFill>
                  <a:srgbClr val="C00000"/>
                </a:solidFill>
                <a:latin typeface="Century Gothic" panose="020B0502020202020204" pitchFamily="34" charset="0"/>
                <a:cs typeface="Tahoma"/>
              </a:rPr>
              <a:t> </a:t>
            </a:r>
          </a:p>
          <a:p>
            <a:pPr marL="812744" marR="5080" lvl="1" indent="-342900" algn="just">
              <a:lnSpc>
                <a:spcPct val="134900"/>
              </a:lnSpc>
              <a:spcBef>
                <a:spcPts val="100"/>
              </a:spcBef>
              <a:buSzPct val="100000"/>
              <a:buFont typeface="Wingdings" panose="05000000000000000000" pitchFamily="2" charset="2"/>
              <a:buChar char="§"/>
              <a:defRPr/>
            </a:pPr>
            <a:r>
              <a:rPr lang="en-US" sz="2200" spc="45" dirty="0">
                <a:solidFill>
                  <a:srgbClr val="C00000"/>
                </a:solidFill>
                <a:latin typeface="Century Gothic" panose="020B0502020202020204" pitchFamily="34" charset="0"/>
                <a:cs typeface="Tahoma"/>
              </a:rPr>
              <a:t>Or does it make you so uncomfortable that you vow to work every day until you physically cannot keep going?</a:t>
            </a:r>
          </a:p>
        </p:txBody>
      </p:sp>
    </p:spTree>
    <p:extLst>
      <p:ext uri="{BB962C8B-B14F-4D97-AF65-F5344CB8AC3E}">
        <p14:creationId xmlns:p14="http://schemas.microsoft.com/office/powerpoint/2010/main" val="39576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336275" y="283598"/>
            <a:ext cx="6741994"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Overcome the Obstacles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4" name="Rectángulo 1">
            <a:extLst>
              <a:ext uri="{FF2B5EF4-FFF2-40B4-BE49-F238E27FC236}">
                <a16:creationId xmlns:a16="http://schemas.microsoft.com/office/drawing/2014/main" id="{EE3221DF-EC04-4F1C-871F-9F26A9ABAE0A}"/>
              </a:ext>
            </a:extLst>
          </p:cNvPr>
          <p:cNvSpPr/>
          <p:nvPr/>
        </p:nvSpPr>
        <p:spPr>
          <a:xfrm>
            <a:off x="1" y="1618415"/>
            <a:ext cx="12191999" cy="523220"/>
          </a:xfrm>
          <a:prstGeom prst="rect">
            <a:avLst/>
          </a:prstGeom>
        </p:spPr>
        <p:txBody>
          <a:bodyPr wrap="square">
            <a:spAutoFit/>
          </a:bodyPr>
          <a:lstStyle/>
          <a:p>
            <a:pPr algn="ctr"/>
            <a:r>
              <a:rPr lang="en-US" sz="2800" spc="10" dirty="0">
                <a:solidFill>
                  <a:srgbClr val="231F20"/>
                </a:solidFill>
                <a:latin typeface="Century Gothic" panose="020B0502020202020204" pitchFamily="34" charset="0"/>
                <a:cs typeface="Tahoma"/>
              </a:rPr>
              <a:t>“I don’t completely trust anyone to take over”</a:t>
            </a:r>
          </a:p>
        </p:txBody>
      </p:sp>
      <p:sp>
        <p:nvSpPr>
          <p:cNvPr id="13" name="Rectangle 12"/>
          <p:cNvSpPr/>
          <p:nvPr/>
        </p:nvSpPr>
        <p:spPr>
          <a:xfrm>
            <a:off x="495629" y="3175592"/>
            <a:ext cx="4735774" cy="2308324"/>
          </a:xfrm>
          <a:prstGeom prst="rect">
            <a:avLst/>
          </a:prstGeom>
        </p:spPr>
        <p:txBody>
          <a:bodyPr wrap="square">
            <a:spAutoFit/>
          </a:bodyPr>
          <a:lstStyle/>
          <a:p>
            <a:pPr algn="ctr"/>
            <a:r>
              <a:rPr lang="en-US" sz="2400" spc="45" dirty="0">
                <a:solidFill>
                  <a:srgbClr val="231F20"/>
                </a:solidFill>
                <a:latin typeface="Century Gothic" panose="020B0502020202020204" pitchFamily="34" charset="0"/>
                <a:cs typeface="Tahoma"/>
              </a:rPr>
              <a:t>This is totally understandable.</a:t>
            </a:r>
          </a:p>
          <a:p>
            <a:pPr algn="ctr"/>
            <a:r>
              <a:rPr lang="en-US" sz="2400" spc="45" dirty="0">
                <a:solidFill>
                  <a:srgbClr val="231F20"/>
                </a:solidFill>
                <a:latin typeface="Century Gothic" panose="020B0502020202020204" pitchFamily="34" charset="0"/>
                <a:cs typeface="Tahoma"/>
              </a:rPr>
              <a:t>It may even be warranted. </a:t>
            </a:r>
          </a:p>
          <a:p>
            <a:pPr algn="ctr"/>
            <a:endParaRPr lang="en-US" sz="2400" spc="45" dirty="0">
              <a:solidFill>
                <a:srgbClr val="231F20"/>
              </a:solidFill>
              <a:latin typeface="Century Gothic" panose="020B0502020202020204" pitchFamily="34" charset="0"/>
              <a:cs typeface="Tahoma"/>
            </a:endParaRPr>
          </a:p>
          <a:p>
            <a:pPr algn="ctr"/>
            <a:r>
              <a:rPr lang="en-US" sz="2400" spc="45" dirty="0">
                <a:solidFill>
                  <a:srgbClr val="231F20"/>
                </a:solidFill>
                <a:latin typeface="Century Gothic" panose="020B0502020202020204" pitchFamily="34" charset="0"/>
                <a:cs typeface="Tahoma"/>
              </a:rPr>
              <a:t>However,  organizations can manage this sentiment by implementing policies:</a:t>
            </a:r>
            <a:endParaRPr lang="en-US" sz="2400" dirty="0"/>
          </a:p>
        </p:txBody>
      </p:sp>
      <p:sp>
        <p:nvSpPr>
          <p:cNvPr id="17" name="Vertical Scroll 16"/>
          <p:cNvSpPr/>
          <p:nvPr/>
        </p:nvSpPr>
        <p:spPr>
          <a:xfrm>
            <a:off x="5240741" y="2325169"/>
            <a:ext cx="6666325" cy="3939154"/>
          </a:xfrm>
          <a:prstGeom prst="vertic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5080" lvl="0" indent="-342900" algn="just">
              <a:lnSpc>
                <a:spcPct val="134900"/>
              </a:lnSpc>
              <a:spcBef>
                <a:spcPts val="100"/>
              </a:spcBef>
              <a:buSzPct val="100000"/>
              <a:buFont typeface="Wingdings" panose="05000000000000000000" pitchFamily="2" charset="2"/>
              <a:buChar char="§"/>
              <a:defRPr/>
            </a:pPr>
            <a:r>
              <a:rPr lang="en-US" spc="45" dirty="0">
                <a:solidFill>
                  <a:srgbClr val="231F20"/>
                </a:solidFill>
                <a:latin typeface="Century Gothic" panose="020B0502020202020204" pitchFamily="34" charset="0"/>
                <a:cs typeface="Tahoma"/>
              </a:rPr>
              <a:t>Bring in more talent with senior-level experience and proven  track records.</a:t>
            </a:r>
          </a:p>
          <a:p>
            <a:pPr marL="355600" marR="5080" lvl="0" indent="-342900" algn="just">
              <a:lnSpc>
                <a:spcPct val="134900"/>
              </a:lnSpc>
              <a:spcBef>
                <a:spcPts val="100"/>
              </a:spcBef>
              <a:buSzPct val="100000"/>
              <a:buFont typeface="Wingdings" panose="05000000000000000000" pitchFamily="2" charset="2"/>
              <a:buChar char="§"/>
              <a:defRPr/>
            </a:pPr>
            <a:r>
              <a:rPr lang="en-US" spc="45" dirty="0">
                <a:solidFill>
                  <a:srgbClr val="231F20"/>
                </a:solidFill>
                <a:latin typeface="Century Gothic" panose="020B0502020202020204" pitchFamily="34" charset="0"/>
                <a:cs typeface="Tahoma"/>
              </a:rPr>
              <a:t>Increase responsibilities of in-house candidates to help determine their readiness for executive leadership.</a:t>
            </a:r>
          </a:p>
          <a:p>
            <a:pPr marL="355600" marR="5080" lvl="0" indent="-342900" algn="just">
              <a:lnSpc>
                <a:spcPct val="134900"/>
              </a:lnSpc>
              <a:spcBef>
                <a:spcPts val="100"/>
              </a:spcBef>
              <a:buSzPct val="100000"/>
              <a:buFont typeface="Wingdings" panose="05000000000000000000" pitchFamily="2" charset="2"/>
              <a:buChar char="§"/>
              <a:defRPr/>
            </a:pPr>
            <a:r>
              <a:rPr lang="en-US" spc="45" dirty="0">
                <a:solidFill>
                  <a:srgbClr val="231F20"/>
                </a:solidFill>
                <a:latin typeface="Century Gothic" panose="020B0502020202020204" pitchFamily="34" charset="0"/>
                <a:cs typeface="Tahoma"/>
              </a:rPr>
              <a:t>Provide more shadowing opportunities directly with leaders.</a:t>
            </a:r>
            <a:endParaRPr lang="en-US" dirty="0"/>
          </a:p>
        </p:txBody>
      </p:sp>
    </p:spTree>
    <p:extLst>
      <p:ext uri="{BB962C8B-B14F-4D97-AF65-F5344CB8AC3E}">
        <p14:creationId xmlns:p14="http://schemas.microsoft.com/office/powerpoint/2010/main" val="1071548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a:extLst>
              <a:ext uri="{FF2B5EF4-FFF2-40B4-BE49-F238E27FC236}">
                <a16:creationId xmlns:a16="http://schemas.microsoft.com/office/drawing/2014/main" id="{A3203D6C-7C1A-4277-A05E-7E7637950D0F}"/>
              </a:ext>
            </a:extLst>
          </p:cNvPr>
          <p:cNvSpPr/>
          <p:nvPr/>
        </p:nvSpPr>
        <p:spPr>
          <a:xfrm flipV="1">
            <a:off x="0" y="5707088"/>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8" name="Rectángulo 1">
            <a:extLst>
              <a:ext uri="{FF2B5EF4-FFF2-40B4-BE49-F238E27FC236}">
                <a16:creationId xmlns:a16="http://schemas.microsoft.com/office/drawing/2014/main" id="{BCA68ABC-125C-4AC4-9DD9-4B989E38C569}"/>
              </a:ext>
            </a:extLst>
          </p:cNvPr>
          <p:cNvSpPr/>
          <p:nvPr/>
        </p:nvSpPr>
        <p:spPr>
          <a:xfrm>
            <a:off x="5340444" y="6009988"/>
            <a:ext cx="6851556"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Overcome the Obstacles</a:t>
            </a:r>
          </a:p>
        </p:txBody>
      </p:sp>
      <p:pic>
        <p:nvPicPr>
          <p:cNvPr id="9" name="Imagen 3">
            <a:extLst>
              <a:ext uri="{FF2B5EF4-FFF2-40B4-BE49-F238E27FC236}">
                <a16:creationId xmlns:a16="http://schemas.microsoft.com/office/drawing/2014/main" id="{0EE2405E-E6A8-45BD-B670-985F38831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7303" y="210923"/>
            <a:ext cx="4427174" cy="5496165"/>
          </a:xfrm>
          <a:prstGeom prst="rect">
            <a:avLst/>
          </a:prstGeom>
        </p:spPr>
      </p:pic>
      <p:sp>
        <p:nvSpPr>
          <p:cNvPr id="12" name="Rectángulo 1">
            <a:extLst>
              <a:ext uri="{FF2B5EF4-FFF2-40B4-BE49-F238E27FC236}">
                <a16:creationId xmlns:a16="http://schemas.microsoft.com/office/drawing/2014/main" id="{EE3221DF-EC04-4F1C-871F-9F26A9ABAE0A}"/>
              </a:ext>
            </a:extLst>
          </p:cNvPr>
          <p:cNvSpPr/>
          <p:nvPr/>
        </p:nvSpPr>
        <p:spPr>
          <a:xfrm>
            <a:off x="330428" y="434274"/>
            <a:ext cx="6116739" cy="523220"/>
          </a:xfrm>
          <a:prstGeom prst="rect">
            <a:avLst/>
          </a:prstGeom>
        </p:spPr>
        <p:txBody>
          <a:bodyPr wrap="none">
            <a:spAutoFit/>
          </a:bodyPr>
          <a:lstStyle/>
          <a:p>
            <a:r>
              <a:rPr lang="en-US" sz="2800" spc="10" dirty="0">
                <a:solidFill>
                  <a:srgbClr val="231F20"/>
                </a:solidFill>
                <a:latin typeface="Century Gothic" panose="020B0502020202020204" pitchFamily="34" charset="0"/>
                <a:cs typeface="Tahoma"/>
              </a:rPr>
              <a:t>“No one else knows what I know”</a:t>
            </a:r>
          </a:p>
        </p:txBody>
      </p:sp>
      <p:graphicFrame>
        <p:nvGraphicFramePr>
          <p:cNvPr id="10" name="Diagram 9"/>
          <p:cNvGraphicFramePr/>
          <p:nvPr>
            <p:extLst>
              <p:ext uri="{D42A27DB-BD31-4B8C-83A1-F6EECF244321}">
                <p14:modId xmlns:p14="http://schemas.microsoft.com/office/powerpoint/2010/main" val="1288711012"/>
              </p:ext>
            </p:extLst>
          </p:nvPr>
        </p:nvGraphicFramePr>
        <p:xfrm>
          <a:off x="0" y="1260394"/>
          <a:ext cx="6447167" cy="4143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1373276" y="1664658"/>
            <a:ext cx="5073892" cy="400110"/>
          </a:xfrm>
          <a:prstGeom prst="rect">
            <a:avLst/>
          </a:prstGeom>
        </p:spPr>
        <p:txBody>
          <a:bodyPr wrap="square">
            <a:spAutoFit/>
          </a:bodyPr>
          <a:lstStyle/>
          <a:p>
            <a:pPr algn="just"/>
            <a:r>
              <a:rPr lang="en-US" sz="2000" spc="45" dirty="0">
                <a:solidFill>
                  <a:srgbClr val="231F20"/>
                </a:solidFill>
                <a:latin typeface="Century Gothic" panose="020B0502020202020204" pitchFamily="34" charset="0"/>
                <a:cs typeface="Tahoma"/>
              </a:rPr>
              <a:t>This is probably a true statement</a:t>
            </a:r>
            <a:endParaRPr lang="en-US" sz="2000" dirty="0"/>
          </a:p>
        </p:txBody>
      </p:sp>
      <p:sp>
        <p:nvSpPr>
          <p:cNvPr id="4" name="Rectangle 3"/>
          <p:cNvSpPr/>
          <p:nvPr/>
        </p:nvSpPr>
        <p:spPr>
          <a:xfrm>
            <a:off x="1373275" y="2666252"/>
            <a:ext cx="5073891" cy="1323439"/>
          </a:xfrm>
          <a:prstGeom prst="rect">
            <a:avLst/>
          </a:prstGeom>
        </p:spPr>
        <p:txBody>
          <a:bodyPr wrap="square">
            <a:spAutoFit/>
          </a:bodyPr>
          <a:lstStyle/>
          <a:p>
            <a:pPr algn="just"/>
            <a:r>
              <a:rPr lang="en-US" sz="2000" spc="45" dirty="0">
                <a:solidFill>
                  <a:srgbClr val="231F20"/>
                </a:solidFill>
                <a:latin typeface="Century Gothic" panose="020B0502020202020204" pitchFamily="34" charset="0"/>
                <a:cs typeface="Tahoma"/>
              </a:rPr>
              <a:t>Top executives do have a depth of specialized knowledge that made it possible for their companies to succeed</a:t>
            </a:r>
            <a:endParaRPr lang="en-US" sz="2000" dirty="0"/>
          </a:p>
        </p:txBody>
      </p:sp>
      <p:sp>
        <p:nvSpPr>
          <p:cNvPr id="5" name="Rectangle 4"/>
          <p:cNvSpPr/>
          <p:nvPr/>
        </p:nvSpPr>
        <p:spPr>
          <a:xfrm>
            <a:off x="1373276" y="4292593"/>
            <a:ext cx="5073890" cy="707886"/>
          </a:xfrm>
          <a:prstGeom prst="rect">
            <a:avLst/>
          </a:prstGeom>
        </p:spPr>
        <p:txBody>
          <a:bodyPr wrap="square">
            <a:spAutoFit/>
          </a:bodyPr>
          <a:lstStyle/>
          <a:p>
            <a:pPr algn="just"/>
            <a:r>
              <a:rPr lang="en-US" sz="2000" spc="45" dirty="0">
                <a:solidFill>
                  <a:srgbClr val="231F20"/>
                </a:solidFill>
                <a:latin typeface="Century Gothic" panose="020B0502020202020204" pitchFamily="34" charset="0"/>
                <a:cs typeface="Tahoma"/>
              </a:rPr>
              <a:t>So sharing that information should begin immediately</a:t>
            </a:r>
            <a:endParaRPr lang="en-US" sz="2000" dirty="0"/>
          </a:p>
        </p:txBody>
      </p:sp>
    </p:spTree>
    <p:extLst>
      <p:ext uri="{BB962C8B-B14F-4D97-AF65-F5344CB8AC3E}">
        <p14:creationId xmlns:p14="http://schemas.microsoft.com/office/powerpoint/2010/main" val="100937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9ECE5-15E4-5C46-88C3-4AE55CF9BD9F}"/>
              </a:ext>
            </a:extLst>
          </p:cNvPr>
          <p:cNvPicPr>
            <a:picLocks noChangeAspect="1"/>
          </p:cNvPicPr>
          <p:nvPr/>
        </p:nvPicPr>
        <p:blipFill>
          <a:blip r:embed="rId2"/>
          <a:stretch>
            <a:fillRect/>
          </a:stretch>
        </p:blipFill>
        <p:spPr>
          <a:xfrm>
            <a:off x="-318052" y="0"/>
            <a:ext cx="9063734" cy="7434470"/>
          </a:xfrm>
          <a:prstGeom prst="rect">
            <a:avLst/>
          </a:prstGeom>
        </p:spPr>
      </p:pic>
    </p:spTree>
    <p:extLst>
      <p:ext uri="{BB962C8B-B14F-4D97-AF65-F5344CB8AC3E}">
        <p14:creationId xmlns:p14="http://schemas.microsoft.com/office/powerpoint/2010/main" val="1036535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91742-676C-8845-9A01-63FB1EDDD9D9}"/>
              </a:ext>
            </a:extLst>
          </p:cNvPr>
          <p:cNvPicPr>
            <a:picLocks noChangeAspect="1"/>
          </p:cNvPicPr>
          <p:nvPr/>
        </p:nvPicPr>
        <p:blipFill>
          <a:blip r:embed="rId2"/>
          <a:stretch>
            <a:fillRect/>
          </a:stretch>
        </p:blipFill>
        <p:spPr>
          <a:xfrm>
            <a:off x="-318051" y="0"/>
            <a:ext cx="9063734" cy="7474226"/>
          </a:xfrm>
          <a:prstGeom prst="rect">
            <a:avLst/>
          </a:prstGeom>
        </p:spPr>
      </p:pic>
    </p:spTree>
    <p:extLst>
      <p:ext uri="{BB962C8B-B14F-4D97-AF65-F5344CB8AC3E}">
        <p14:creationId xmlns:p14="http://schemas.microsoft.com/office/powerpoint/2010/main" val="351754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3D660-126A-8A41-8AA3-1A8AAD4EB8C3}"/>
              </a:ext>
            </a:extLst>
          </p:cNvPr>
          <p:cNvPicPr>
            <a:picLocks noChangeAspect="1"/>
          </p:cNvPicPr>
          <p:nvPr/>
        </p:nvPicPr>
        <p:blipFill>
          <a:blip r:embed="rId2"/>
          <a:stretch>
            <a:fillRect/>
          </a:stretch>
        </p:blipFill>
        <p:spPr>
          <a:xfrm>
            <a:off x="-357809" y="0"/>
            <a:ext cx="9103491" cy="7494104"/>
          </a:xfrm>
          <a:prstGeom prst="rect">
            <a:avLst/>
          </a:prstGeom>
        </p:spPr>
      </p:pic>
    </p:spTree>
    <p:extLst>
      <p:ext uri="{BB962C8B-B14F-4D97-AF65-F5344CB8AC3E}">
        <p14:creationId xmlns:p14="http://schemas.microsoft.com/office/powerpoint/2010/main" val="28464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14184E-F244-0A40-B77C-5A90C8B941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8527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336275" y="283598"/>
            <a:ext cx="6741994"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Build the team</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4" name="Rectángulo 1">
            <a:extLst>
              <a:ext uri="{FF2B5EF4-FFF2-40B4-BE49-F238E27FC236}">
                <a16:creationId xmlns:a16="http://schemas.microsoft.com/office/drawing/2014/main" id="{EE3221DF-EC04-4F1C-871F-9F26A9ABAE0A}"/>
              </a:ext>
            </a:extLst>
          </p:cNvPr>
          <p:cNvSpPr/>
          <p:nvPr/>
        </p:nvSpPr>
        <p:spPr>
          <a:xfrm>
            <a:off x="1" y="1618415"/>
            <a:ext cx="12191999" cy="523220"/>
          </a:xfrm>
          <a:prstGeom prst="rect">
            <a:avLst/>
          </a:prstGeom>
        </p:spPr>
        <p:txBody>
          <a:bodyPr wrap="square">
            <a:spAutoFit/>
          </a:bodyPr>
          <a:lstStyle/>
          <a:p>
            <a:pPr algn="ctr"/>
            <a:r>
              <a:rPr lang="en-US" sz="2800" spc="10" dirty="0">
                <a:solidFill>
                  <a:srgbClr val="231F20"/>
                </a:solidFill>
                <a:latin typeface="Century Gothic" panose="020B0502020202020204" pitchFamily="34" charset="0"/>
                <a:cs typeface="Tahoma"/>
              </a:rPr>
              <a:t>“I’m the only person driving innovation”</a:t>
            </a:r>
          </a:p>
        </p:txBody>
      </p:sp>
      <p:sp>
        <p:nvSpPr>
          <p:cNvPr id="17" name="Vertical Scroll 16"/>
          <p:cNvSpPr/>
          <p:nvPr/>
        </p:nvSpPr>
        <p:spPr>
          <a:xfrm>
            <a:off x="327547" y="2325169"/>
            <a:ext cx="6666325" cy="3939154"/>
          </a:xfrm>
          <a:prstGeom prst="verticalScroll">
            <a:avLst/>
          </a:prstGeom>
          <a:blipFill>
            <a:blip r:embed="rId3"/>
            <a:tile tx="0" ty="0" sx="100000" sy="100000" flip="none" algn="tl"/>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just">
              <a:lnSpc>
                <a:spcPct val="134900"/>
              </a:lnSpc>
              <a:spcBef>
                <a:spcPts val="100"/>
              </a:spcBef>
              <a:buSzPct val="100000"/>
              <a:defRPr/>
            </a:pPr>
            <a:r>
              <a:rPr lang="en-US" spc="45" dirty="0">
                <a:solidFill>
                  <a:srgbClr val="231F20"/>
                </a:solidFill>
                <a:latin typeface="Century Gothic" panose="020B0502020202020204" pitchFamily="34" charset="0"/>
                <a:cs typeface="Tahoma"/>
              </a:rPr>
              <a:t>If top leaders believe they are carrying that burden alone, they need to implement changes right away. </a:t>
            </a:r>
          </a:p>
          <a:p>
            <a:pPr marL="12700" marR="5080" algn="just">
              <a:lnSpc>
                <a:spcPct val="134900"/>
              </a:lnSpc>
              <a:spcBef>
                <a:spcPts val="100"/>
              </a:spcBef>
              <a:buSzPct val="100000"/>
              <a:defRPr/>
            </a:pPr>
            <a:endParaRPr lang="en-US" spc="45" dirty="0">
              <a:solidFill>
                <a:srgbClr val="231F20"/>
              </a:solidFill>
              <a:latin typeface="Century Gothic" panose="020B0502020202020204" pitchFamily="34" charset="0"/>
              <a:cs typeface="Tahoma"/>
            </a:endParaRPr>
          </a:p>
          <a:p>
            <a:pPr marL="12700" marR="5080" algn="just">
              <a:lnSpc>
                <a:spcPct val="134900"/>
              </a:lnSpc>
              <a:spcBef>
                <a:spcPts val="100"/>
              </a:spcBef>
              <a:buSzPct val="100000"/>
              <a:defRPr/>
            </a:pPr>
            <a:r>
              <a:rPr lang="en-US" spc="45" dirty="0">
                <a:solidFill>
                  <a:srgbClr val="231F20"/>
                </a:solidFill>
                <a:latin typeface="Century Gothic" panose="020B0502020202020204" pitchFamily="34" charset="0"/>
                <a:cs typeface="Tahoma"/>
              </a:rPr>
              <a:t>Building a corporate culture that  encourages and rewards creativity from every single employee produces  breakthrough concepts.</a:t>
            </a:r>
            <a:endParaRPr lang="en-US" dirty="0">
              <a:solidFill>
                <a:prstClr val="white"/>
              </a:solidFill>
            </a:endParaRPr>
          </a:p>
        </p:txBody>
      </p:sp>
      <p:pic>
        <p:nvPicPr>
          <p:cNvPr id="15" name="Imagen 4">
            <a:extLst>
              <a:ext uri="{FF2B5EF4-FFF2-40B4-BE49-F238E27FC236}">
                <a16:creationId xmlns:a16="http://schemas.microsoft.com/office/drawing/2014/main" id="{4C90BDB5-E823-4782-A54F-52453AB01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421" y="2411010"/>
            <a:ext cx="4415476" cy="3767471"/>
          </a:xfrm>
          <a:prstGeom prst="rect">
            <a:avLst/>
          </a:prstGeom>
        </p:spPr>
      </p:pic>
    </p:spTree>
    <p:extLst>
      <p:ext uri="{BB962C8B-B14F-4D97-AF65-F5344CB8AC3E}">
        <p14:creationId xmlns:p14="http://schemas.microsoft.com/office/powerpoint/2010/main" val="234674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FCF020E-F563-4A38-B75A-4F379805BB78}"/>
              </a:ext>
            </a:extLst>
          </p:cNvPr>
          <p:cNvSpPr txBox="1"/>
          <p:nvPr/>
        </p:nvSpPr>
        <p:spPr>
          <a:xfrm>
            <a:off x="574135" y="4217621"/>
            <a:ext cx="4507692" cy="2261517"/>
          </a:xfrm>
          <a:prstGeom prst="rect">
            <a:avLst/>
          </a:prstGeom>
          <a:noFill/>
        </p:spPr>
        <p:txBody>
          <a:bodyPr wrap="square" lIns="108000" rIns="108000" rtlCol="0">
            <a:spAutoFit/>
          </a:bodyPr>
          <a:lstStyle/>
          <a:p>
            <a:pPr>
              <a:lnSpc>
                <a:spcPct val="150000"/>
              </a:lnSpc>
              <a:buClr>
                <a:srgbClr val="FF0000"/>
              </a:buClr>
            </a:pPr>
            <a:endParaRPr lang="en-US" altLang="ko-KR" sz="1600" dirty="0">
              <a:solidFill>
                <a:prstClr val="white"/>
              </a:solidFill>
              <a:latin typeface="Century Gothic" panose="020B0502020202020204" pitchFamily="34" charset="0"/>
              <a:ea typeface="Cambria" panose="02040503050406030204" pitchFamily="18" charset="0"/>
              <a:cs typeface="Arial" pitchFamily="34" charset="0"/>
            </a:endParaRPr>
          </a:p>
          <a:p>
            <a:pPr marL="285750" indent="-285750">
              <a:lnSpc>
                <a:spcPct val="150000"/>
              </a:lnSpc>
              <a:buClr>
                <a:srgbClr val="FF0000"/>
              </a:buClr>
              <a:buFont typeface="Wingdings" panose="05000000000000000000" pitchFamily="2" charset="2"/>
              <a:buChar char="ü"/>
            </a:pPr>
            <a:r>
              <a:rPr lang="en-US" altLang="ko-KR" sz="1600" dirty="0">
                <a:solidFill>
                  <a:prstClr val="white"/>
                </a:solidFill>
                <a:latin typeface="Century Gothic" panose="020B0502020202020204" pitchFamily="34" charset="0"/>
                <a:ea typeface="Cambria" panose="02040503050406030204" pitchFamily="18" charset="0"/>
                <a:cs typeface="Arial" pitchFamily="34" charset="0"/>
              </a:rPr>
              <a:t>Answer employee questions</a:t>
            </a:r>
          </a:p>
          <a:p>
            <a:pPr marL="285750" indent="-285750">
              <a:lnSpc>
                <a:spcPct val="150000"/>
              </a:lnSpc>
              <a:buClr>
                <a:srgbClr val="FF0000"/>
              </a:buClr>
              <a:buFont typeface="Wingdings" panose="05000000000000000000" pitchFamily="2" charset="2"/>
              <a:buChar char="ü"/>
            </a:pPr>
            <a:r>
              <a:rPr lang="en-US" altLang="ko-KR" sz="1600" dirty="0">
                <a:solidFill>
                  <a:prstClr val="white"/>
                </a:solidFill>
                <a:latin typeface="Century Gothic" panose="020B0502020202020204" pitchFamily="34" charset="0"/>
                <a:ea typeface="Cambria" panose="02040503050406030204" pitchFamily="18" charset="0"/>
                <a:cs typeface="Arial" pitchFamily="34" charset="0"/>
              </a:rPr>
              <a:t>Find out what employees are thinking</a:t>
            </a:r>
          </a:p>
          <a:p>
            <a:pPr marL="285750" indent="-285750">
              <a:lnSpc>
                <a:spcPct val="150000"/>
              </a:lnSpc>
              <a:buClr>
                <a:srgbClr val="FF0000"/>
              </a:buClr>
              <a:buFont typeface="Wingdings" panose="05000000000000000000" pitchFamily="2" charset="2"/>
              <a:buChar char="ü"/>
            </a:pPr>
            <a:r>
              <a:rPr lang="en-US" altLang="ko-KR" sz="1600" dirty="0">
                <a:solidFill>
                  <a:prstClr val="white"/>
                </a:solidFill>
                <a:latin typeface="Century Gothic" panose="020B0502020202020204" pitchFamily="34" charset="0"/>
                <a:ea typeface="Cambria" panose="02040503050406030204" pitchFamily="18" charset="0"/>
                <a:cs typeface="Arial" pitchFamily="34" charset="0"/>
              </a:rPr>
              <a:t>Be transparent</a:t>
            </a:r>
          </a:p>
          <a:p>
            <a:pPr marL="285750" indent="-285750">
              <a:lnSpc>
                <a:spcPct val="150000"/>
              </a:lnSpc>
              <a:buClr>
                <a:srgbClr val="FF0000"/>
              </a:buClr>
              <a:buFont typeface="Wingdings" panose="05000000000000000000" pitchFamily="2" charset="2"/>
              <a:buChar char="ü"/>
            </a:pPr>
            <a:r>
              <a:rPr lang="en-US" altLang="ko-KR" sz="1600" dirty="0">
                <a:solidFill>
                  <a:prstClr val="white"/>
                </a:solidFill>
                <a:latin typeface="Century Gothic" panose="020B0502020202020204" pitchFamily="34" charset="0"/>
                <a:ea typeface="Cambria" panose="02040503050406030204" pitchFamily="18" charset="0"/>
                <a:cs typeface="Arial" pitchFamily="34" charset="0"/>
              </a:rPr>
              <a:t>Alter the perception of turnover</a:t>
            </a:r>
          </a:p>
          <a:p>
            <a:pPr marL="285750" indent="-285750">
              <a:lnSpc>
                <a:spcPct val="150000"/>
              </a:lnSpc>
              <a:buClr>
                <a:srgbClr val="FF0000"/>
              </a:buClr>
              <a:buFont typeface="Wingdings" panose="05000000000000000000" pitchFamily="2" charset="2"/>
              <a:buChar char="ü"/>
            </a:pPr>
            <a:r>
              <a:rPr lang="en-US" altLang="ko-KR" sz="1600" dirty="0">
                <a:solidFill>
                  <a:prstClr val="white"/>
                </a:solidFill>
                <a:latin typeface="Century Gothic" panose="020B0502020202020204" pitchFamily="34" charset="0"/>
                <a:ea typeface="Cambria" panose="02040503050406030204" pitchFamily="18" charset="0"/>
                <a:cs typeface="Arial" pitchFamily="34" charset="0"/>
              </a:rPr>
              <a:t>Make the process collaborative</a:t>
            </a:r>
          </a:p>
        </p:txBody>
      </p:sp>
      <p:sp>
        <p:nvSpPr>
          <p:cNvPr id="6" name="TextBox 5"/>
          <p:cNvSpPr txBox="1"/>
          <p:nvPr/>
        </p:nvSpPr>
        <p:spPr>
          <a:xfrm>
            <a:off x="-1" y="1012631"/>
            <a:ext cx="12191999" cy="977062"/>
          </a:xfrm>
          <a:prstGeom prst="rect">
            <a:avLst/>
          </a:prstGeom>
          <a:solidFill>
            <a:srgbClr val="FFFFFF">
              <a:alpha val="85098"/>
            </a:srgbClr>
          </a:solidFill>
          <a:ln>
            <a:solidFill>
              <a:schemeClr val="bg1"/>
            </a:solidFill>
          </a:ln>
        </p:spPr>
        <p:txBody>
          <a:bodyPr wrap="square" lIns="108000" rIns="108000" rtlCol="0">
            <a:spAutoFit/>
          </a:bodyPr>
          <a:lstStyle/>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3. Employee impact and involvement</a:t>
            </a:r>
          </a:p>
        </p:txBody>
      </p:sp>
    </p:spTree>
    <p:extLst>
      <p:ext uri="{BB962C8B-B14F-4D97-AF65-F5344CB8AC3E}">
        <p14:creationId xmlns:p14="http://schemas.microsoft.com/office/powerpoint/2010/main" val="24957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succession 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032" y="2431103"/>
            <a:ext cx="6260881" cy="38650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973170" y="235913"/>
            <a:ext cx="5267789" cy="707886"/>
          </a:xfrm>
          <a:prstGeom prst="rect">
            <a:avLst/>
          </a:prstGeom>
          <a:noFill/>
        </p:spPr>
        <p:txBody>
          <a:bodyPr wrap="none">
            <a:spAutoFit/>
          </a:bodyPr>
          <a:lstStyle/>
          <a:p>
            <a:pPr marL="241300" marR="0" lvl="0" indent="0" algn="l" defTabSz="914286" rtl="0" eaLnBrk="1" fontAlgn="auto" latinLnBrk="0" hangingPunct="1">
              <a:lnSpc>
                <a:spcPct val="100000"/>
              </a:lnSpc>
              <a:spcBef>
                <a:spcPts val="100"/>
              </a:spcBef>
              <a:spcAft>
                <a:spcPts val="0"/>
              </a:spcAft>
              <a:buClrTx/>
              <a:buSzTx/>
              <a:buFontTx/>
              <a:buNone/>
              <a:tabLst/>
              <a:defRPr/>
            </a:pPr>
            <a:r>
              <a:rPr kumimoji="0" lang="en-US" sz="4000" b="1" i="0" u="none" strike="noStrike" kern="1200" cap="none" spc="130" normalizeH="0" baseline="0" noProof="0" dirty="0">
                <a:ln>
                  <a:noFill/>
                </a:ln>
                <a:solidFill>
                  <a:srgbClr val="C00000"/>
                </a:solidFill>
                <a:effectLst/>
                <a:uLnTx/>
                <a:uFillTx/>
                <a:latin typeface="Century Gothic" panose="020B0502020202020204" pitchFamily="34" charset="0"/>
                <a:ea typeface="Arial Unicode MS"/>
                <a:cs typeface="Arial"/>
              </a:rPr>
              <a:t>Who Comes </a:t>
            </a:r>
            <a:r>
              <a:rPr lang="en-US" sz="4000" b="1" spc="130" dirty="0">
                <a:solidFill>
                  <a:srgbClr val="C00000"/>
                </a:solidFill>
                <a:latin typeface="Century Gothic" panose="020B0502020202020204" pitchFamily="34" charset="0"/>
                <a:ea typeface="Arial Unicode MS"/>
                <a:cs typeface="Arial"/>
              </a:rPr>
              <a:t>N</a:t>
            </a:r>
            <a:r>
              <a:rPr kumimoji="0" lang="en-US" sz="4000" b="1" i="0" u="none" strike="noStrike" kern="1200" cap="none" spc="130" normalizeH="0" baseline="0" noProof="0" dirty="0" err="1">
                <a:ln>
                  <a:noFill/>
                </a:ln>
                <a:solidFill>
                  <a:srgbClr val="C00000"/>
                </a:solidFill>
                <a:effectLst/>
                <a:uLnTx/>
                <a:uFillTx/>
                <a:latin typeface="Century Gothic" panose="020B0502020202020204" pitchFamily="34" charset="0"/>
                <a:ea typeface="Arial Unicode MS"/>
                <a:cs typeface="Arial"/>
              </a:rPr>
              <a:t>ext</a:t>
            </a:r>
            <a:r>
              <a:rPr kumimoji="0" lang="en-US" sz="4000" b="1" i="0" u="none" strike="noStrike" kern="1200" cap="none" spc="130" normalizeH="0" baseline="0" noProof="0" dirty="0">
                <a:ln>
                  <a:noFill/>
                </a:ln>
                <a:solidFill>
                  <a:srgbClr val="C00000"/>
                </a:solidFill>
                <a:effectLst/>
                <a:uLnTx/>
                <a:uFillTx/>
                <a:latin typeface="Century Gothic" panose="020B0502020202020204" pitchFamily="34" charset="0"/>
                <a:ea typeface="Arial Unicode MS"/>
                <a:cs typeface="Arial"/>
              </a:rPr>
              <a:t>?</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succession planning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16" y="4630141"/>
            <a:ext cx="3229799" cy="2151854"/>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0" name="Rectangle 9">
            <a:extLst>
              <a:ext uri="{FF2B5EF4-FFF2-40B4-BE49-F238E27FC236}">
                <a16:creationId xmlns:a16="http://schemas.microsoft.com/office/drawing/2014/main" id="{55FE8BFC-B5D7-384E-9121-91F1CBB75737}"/>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A59D2CE6-3383-4EEB-AD23-5096D97FE0A9}"/>
              </a:ext>
            </a:extLst>
          </p:cNvPr>
          <p:cNvSpPr/>
          <p:nvPr/>
        </p:nvSpPr>
        <p:spPr>
          <a:xfrm>
            <a:off x="255799" y="1264641"/>
            <a:ext cx="5386078" cy="3529556"/>
          </a:xfrm>
          <a:prstGeom prst="rect">
            <a:avLst/>
          </a:prstGeom>
        </p:spPr>
        <p:txBody>
          <a:bodyPr wrap="square">
            <a:spAutoFit/>
          </a:bodyPr>
          <a:lstStyle/>
          <a:p>
            <a:pPr marL="12700" marR="5080" lvl="0" defTabSz="914286" rtl="0" eaLnBrk="1" fontAlgn="auto" latinLnBrk="0" hangingPunct="1">
              <a:lnSpc>
                <a:spcPct val="134900"/>
              </a:lnSpc>
              <a:spcBef>
                <a:spcPts val="100"/>
              </a:spcBef>
              <a:spcAft>
                <a:spcPts val="0"/>
              </a:spcAft>
              <a:buClrTx/>
              <a:buSzPct val="400000"/>
              <a:tabLst/>
              <a:defRPr/>
            </a:pPr>
            <a:r>
              <a:rPr lang="en-US" sz="2800" spc="45" dirty="0">
                <a:solidFill>
                  <a:srgbClr val="231F20"/>
                </a:solidFill>
                <a:latin typeface="Century Gothic" panose="020B0502020202020204" pitchFamily="34" charset="0"/>
                <a:ea typeface="Arial Unicode MS"/>
                <a:cs typeface="Tahoma"/>
              </a:rPr>
              <a:t>Succession planning</a:t>
            </a:r>
            <a:r>
              <a:rPr kumimoji="0" lang="en-US" sz="2800" b="0" i="0"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 is all about answering the question: </a:t>
            </a:r>
            <a:r>
              <a:rPr kumimoji="0" lang="en-US" sz="2800" b="1"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Who </a:t>
            </a:r>
            <a:r>
              <a:rPr lang="en-US" sz="2800" b="1" spc="45" dirty="0">
                <a:solidFill>
                  <a:srgbClr val="231F20"/>
                </a:solidFill>
                <a:latin typeface="Century Gothic" panose="020B0502020202020204" pitchFamily="34" charset="0"/>
                <a:ea typeface="Arial Unicode MS"/>
                <a:cs typeface="Tahoma"/>
              </a:rPr>
              <a:t>Comes</a:t>
            </a:r>
            <a:r>
              <a:rPr kumimoji="0" lang="en-US" sz="2800" b="1"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 Next?</a:t>
            </a:r>
            <a:r>
              <a:rPr kumimoji="0" lang="en-US" sz="2800" b="0" i="0"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 for</a:t>
            </a:r>
            <a:r>
              <a:rPr lang="en-US" sz="2800" spc="45" dirty="0">
                <a:solidFill>
                  <a:srgbClr val="231F20"/>
                </a:solidFill>
                <a:latin typeface="Century Gothic" panose="020B0502020202020204" pitchFamily="34" charset="0"/>
                <a:ea typeface="Arial Unicode MS"/>
                <a:cs typeface="Tahoma"/>
              </a:rPr>
              <a:t> organizations </a:t>
            </a:r>
            <a:r>
              <a:rPr kumimoji="0" lang="en-US" sz="2800" b="0" i="0" u="none" strike="noStrike" kern="1200" cap="none" spc="45" normalizeH="0" baseline="0" noProof="0" dirty="0">
                <a:ln>
                  <a:noFill/>
                </a:ln>
                <a:solidFill>
                  <a:srgbClr val="231F20"/>
                </a:solidFill>
                <a:effectLst/>
                <a:uLnTx/>
                <a:uFillTx/>
                <a:latin typeface="Century Gothic" panose="020B0502020202020204" pitchFamily="34" charset="0"/>
                <a:ea typeface="Arial Unicode MS"/>
                <a:cs typeface="Tahoma"/>
              </a:rPr>
              <a:t>to </a:t>
            </a:r>
          </a:p>
          <a:p>
            <a:pPr marL="12700" marR="5080" lvl="0" defTabSz="914286" rtl="0" eaLnBrk="1" fontAlgn="auto" latinLnBrk="0" hangingPunct="1">
              <a:lnSpc>
                <a:spcPct val="134900"/>
              </a:lnSpc>
              <a:spcBef>
                <a:spcPts val="100"/>
              </a:spcBef>
              <a:spcAft>
                <a:spcPts val="0"/>
              </a:spcAft>
              <a:buClrTx/>
              <a:buSzPct val="400000"/>
              <a:tabLst/>
              <a:defRPr/>
            </a:pPr>
            <a:r>
              <a:rPr lang="en-US" sz="2800" spc="45" dirty="0">
                <a:solidFill>
                  <a:srgbClr val="231F20"/>
                </a:solidFill>
                <a:latin typeface="Century Gothic" panose="020B0502020202020204" pitchFamily="34" charset="0"/>
                <a:ea typeface="Arial Unicode MS"/>
                <a:cs typeface="Tahoma"/>
              </a:rPr>
              <a:t>remain viable and become even more successful</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Arial Unicode MS"/>
            </a:endParaRPr>
          </a:p>
        </p:txBody>
      </p:sp>
    </p:spTree>
    <p:extLst>
      <p:ext uri="{BB962C8B-B14F-4D97-AF65-F5344CB8AC3E}">
        <p14:creationId xmlns:p14="http://schemas.microsoft.com/office/powerpoint/2010/main" val="1322880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
            <a:extLst>
              <a:ext uri="{FF2B5EF4-FFF2-40B4-BE49-F238E27FC236}">
                <a16:creationId xmlns:a16="http://schemas.microsoft.com/office/drawing/2014/main" id="{AA927ECE-6432-498B-9E06-5100D11F6C31}"/>
              </a:ext>
            </a:extLst>
          </p:cNvPr>
          <p:cNvSpPr/>
          <p:nvPr/>
        </p:nvSpPr>
        <p:spPr>
          <a:xfrm>
            <a:off x="0" y="5636525"/>
            <a:ext cx="12192000" cy="1213811"/>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pic>
        <p:nvPicPr>
          <p:cNvPr id="10" name="Marcador de posición de imagen 58">
            <a:extLst>
              <a:ext uri="{FF2B5EF4-FFF2-40B4-BE49-F238E27FC236}">
                <a16:creationId xmlns:a16="http://schemas.microsoft.com/office/drawing/2014/main" id="{3E589A79-E6D0-4B5D-BFB4-F5ECFCB52174}"/>
              </a:ext>
            </a:extLst>
          </p:cNvPr>
          <p:cNvPicPr>
            <a:picLocks noChangeAspect="1"/>
          </p:cNvPicPr>
          <p:nvPr/>
        </p:nvPicPr>
        <p:blipFill>
          <a:blip r:embed="rId3">
            <a:extLst>
              <a:ext uri="{28A0092B-C50C-407E-A947-70E740481C1C}">
                <a14:useLocalDpi xmlns:a14="http://schemas.microsoft.com/office/drawing/2010/main" val="0"/>
              </a:ext>
            </a:extLst>
          </a:blip>
          <a:srcRect l="22427" r="22427"/>
          <a:stretch>
            <a:fillRect/>
          </a:stretch>
        </p:blipFill>
        <p:spPr>
          <a:xfrm>
            <a:off x="6315808" y="0"/>
            <a:ext cx="5545540" cy="5656491"/>
          </a:xfrm>
          <a:custGeom>
            <a:avLst/>
            <a:gdLst>
              <a:gd name="connsiteX0" fmla="*/ 1152121 w 11201399"/>
              <a:gd name="connsiteY0" fmla="*/ 3371850 h 3838575"/>
              <a:gd name="connsiteX1" fmla="*/ 9610724 w 11201399"/>
              <a:gd name="connsiteY1" fmla="*/ 3371850 h 3838575"/>
              <a:gd name="connsiteX2" fmla="*/ 9058677 w 11201399"/>
              <a:gd name="connsiteY2" fmla="*/ 3838575 h 3838575"/>
              <a:gd name="connsiteX3" fmla="*/ 600074 w 11201399"/>
              <a:gd name="connsiteY3" fmla="*/ 3838575 h 3838575"/>
              <a:gd name="connsiteX4" fmla="*/ 2095097 w 11201399"/>
              <a:gd name="connsiteY4" fmla="*/ 2809875 h 3838575"/>
              <a:gd name="connsiteX5" fmla="*/ 10553699 w 11201399"/>
              <a:gd name="connsiteY5" fmla="*/ 2809875 h 3838575"/>
              <a:gd name="connsiteX6" fmla="*/ 10001652 w 11201399"/>
              <a:gd name="connsiteY6" fmla="*/ 3276600 h 3838575"/>
              <a:gd name="connsiteX7" fmla="*/ 1543049 w 11201399"/>
              <a:gd name="connsiteY7" fmla="*/ 3276600 h 3838575"/>
              <a:gd name="connsiteX8" fmla="*/ 1209271 w 11201399"/>
              <a:gd name="connsiteY8" fmla="*/ 2247900 h 3838575"/>
              <a:gd name="connsiteX9" fmla="*/ 9667874 w 11201399"/>
              <a:gd name="connsiteY9" fmla="*/ 2247900 h 3838575"/>
              <a:gd name="connsiteX10" fmla="*/ 9115827 w 11201399"/>
              <a:gd name="connsiteY10" fmla="*/ 2714625 h 3838575"/>
              <a:gd name="connsiteX11" fmla="*/ 657225 w 11201399"/>
              <a:gd name="connsiteY11" fmla="*/ 2714625 h 3838575"/>
              <a:gd name="connsiteX12" fmla="*/ 552047 w 11201399"/>
              <a:gd name="connsiteY12" fmla="*/ 1685925 h 3838575"/>
              <a:gd name="connsiteX13" fmla="*/ 9010649 w 11201399"/>
              <a:gd name="connsiteY13" fmla="*/ 1685925 h 3838575"/>
              <a:gd name="connsiteX14" fmla="*/ 8458602 w 11201399"/>
              <a:gd name="connsiteY14" fmla="*/ 2152650 h 3838575"/>
              <a:gd name="connsiteX15" fmla="*/ 0 w 11201399"/>
              <a:gd name="connsiteY15" fmla="*/ 2152650 h 3838575"/>
              <a:gd name="connsiteX16" fmla="*/ 2742797 w 11201399"/>
              <a:gd name="connsiteY16" fmla="*/ 1123950 h 3838575"/>
              <a:gd name="connsiteX17" fmla="*/ 11201399 w 11201399"/>
              <a:gd name="connsiteY17" fmla="*/ 1123950 h 3838575"/>
              <a:gd name="connsiteX18" fmla="*/ 10649352 w 11201399"/>
              <a:gd name="connsiteY18" fmla="*/ 1590675 h 3838575"/>
              <a:gd name="connsiteX19" fmla="*/ 2190750 w 11201399"/>
              <a:gd name="connsiteY19" fmla="*/ 1590675 h 3838575"/>
              <a:gd name="connsiteX20" fmla="*/ 1418822 w 11201399"/>
              <a:gd name="connsiteY20" fmla="*/ 561975 h 3838575"/>
              <a:gd name="connsiteX21" fmla="*/ 9877424 w 11201399"/>
              <a:gd name="connsiteY21" fmla="*/ 561975 h 3838575"/>
              <a:gd name="connsiteX22" fmla="*/ 9325377 w 11201399"/>
              <a:gd name="connsiteY22" fmla="*/ 1028700 h 3838575"/>
              <a:gd name="connsiteX23" fmla="*/ 866775 w 11201399"/>
              <a:gd name="connsiteY23" fmla="*/ 1028700 h 3838575"/>
              <a:gd name="connsiteX24" fmla="*/ 1161647 w 11201399"/>
              <a:gd name="connsiteY24" fmla="*/ 0 h 3838575"/>
              <a:gd name="connsiteX25" fmla="*/ 9620249 w 11201399"/>
              <a:gd name="connsiteY25" fmla="*/ 0 h 3838575"/>
              <a:gd name="connsiteX26" fmla="*/ 9068202 w 11201399"/>
              <a:gd name="connsiteY26" fmla="*/ 466725 h 3838575"/>
              <a:gd name="connsiteX27" fmla="*/ 609600 w 11201399"/>
              <a:gd name="connsiteY27" fmla="*/ 46672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01399" h="3838575">
                <a:moveTo>
                  <a:pt x="1152121" y="3371850"/>
                </a:moveTo>
                <a:lnTo>
                  <a:pt x="9610724" y="3371850"/>
                </a:lnTo>
                <a:lnTo>
                  <a:pt x="9058677" y="3838575"/>
                </a:lnTo>
                <a:lnTo>
                  <a:pt x="600074" y="3838575"/>
                </a:lnTo>
                <a:close/>
                <a:moveTo>
                  <a:pt x="2095097" y="2809875"/>
                </a:moveTo>
                <a:lnTo>
                  <a:pt x="10553699" y="2809875"/>
                </a:lnTo>
                <a:lnTo>
                  <a:pt x="10001652" y="3276600"/>
                </a:lnTo>
                <a:lnTo>
                  <a:pt x="1543049" y="3276600"/>
                </a:lnTo>
                <a:close/>
                <a:moveTo>
                  <a:pt x="1209271" y="2247900"/>
                </a:moveTo>
                <a:lnTo>
                  <a:pt x="9667874" y="2247900"/>
                </a:lnTo>
                <a:lnTo>
                  <a:pt x="9115827" y="2714625"/>
                </a:lnTo>
                <a:lnTo>
                  <a:pt x="657225" y="2714625"/>
                </a:lnTo>
                <a:close/>
                <a:moveTo>
                  <a:pt x="552047" y="1685925"/>
                </a:moveTo>
                <a:lnTo>
                  <a:pt x="9010649" y="1685925"/>
                </a:lnTo>
                <a:lnTo>
                  <a:pt x="8458602" y="2152650"/>
                </a:lnTo>
                <a:lnTo>
                  <a:pt x="0" y="2152650"/>
                </a:lnTo>
                <a:close/>
                <a:moveTo>
                  <a:pt x="2742797" y="1123950"/>
                </a:moveTo>
                <a:lnTo>
                  <a:pt x="11201399" y="1123950"/>
                </a:lnTo>
                <a:lnTo>
                  <a:pt x="10649352" y="1590675"/>
                </a:lnTo>
                <a:lnTo>
                  <a:pt x="2190750" y="1590675"/>
                </a:lnTo>
                <a:close/>
                <a:moveTo>
                  <a:pt x="1418822" y="561975"/>
                </a:moveTo>
                <a:lnTo>
                  <a:pt x="9877424" y="561975"/>
                </a:lnTo>
                <a:lnTo>
                  <a:pt x="9325377" y="1028700"/>
                </a:lnTo>
                <a:lnTo>
                  <a:pt x="866775" y="1028700"/>
                </a:lnTo>
                <a:close/>
                <a:moveTo>
                  <a:pt x="1161647" y="0"/>
                </a:moveTo>
                <a:lnTo>
                  <a:pt x="9620249" y="0"/>
                </a:lnTo>
                <a:lnTo>
                  <a:pt x="9068202" y="466725"/>
                </a:lnTo>
                <a:lnTo>
                  <a:pt x="609600" y="466725"/>
                </a:lnTo>
                <a:close/>
              </a:path>
            </a:pathLst>
          </a:custGeom>
          <a:solidFill>
            <a:schemeClr val="bg1">
              <a:lumMod val="95000"/>
            </a:schemeClr>
          </a:solidFill>
          <a:ln w="19050">
            <a:noFill/>
          </a:ln>
        </p:spPr>
      </p:pic>
      <p:sp>
        <p:nvSpPr>
          <p:cNvPr id="5" name="Rectangle 4"/>
          <p:cNvSpPr/>
          <p:nvPr/>
        </p:nvSpPr>
        <p:spPr>
          <a:xfrm>
            <a:off x="636220" y="799824"/>
            <a:ext cx="5043368" cy="769441"/>
          </a:xfrm>
          <a:prstGeom prst="rect">
            <a:avLst/>
          </a:prstGeom>
        </p:spPr>
        <p:txBody>
          <a:bodyPr wrap="none">
            <a:spAutoFit/>
          </a:bodyPr>
          <a:lstStyle/>
          <a:p>
            <a:r>
              <a:rPr lang="en-US" sz="4400" b="1" dirty="0">
                <a:solidFill>
                  <a:srgbClr val="C00000"/>
                </a:solidFill>
                <a:latin typeface="Century Gothic" panose="020B0502020202020204" pitchFamily="34" charset="0"/>
              </a:rPr>
              <a:t>Employee Impact</a:t>
            </a:r>
          </a:p>
        </p:txBody>
      </p:sp>
      <p:grpSp>
        <p:nvGrpSpPr>
          <p:cNvPr id="14" name="Group 5">
            <a:extLst>
              <a:ext uri="{FF2B5EF4-FFF2-40B4-BE49-F238E27FC236}">
                <a16:creationId xmlns:a16="http://schemas.microsoft.com/office/drawing/2014/main" id="{D300B3B9-9254-431D-8C54-A3010D12DE64}"/>
              </a:ext>
            </a:extLst>
          </p:cNvPr>
          <p:cNvGrpSpPr/>
          <p:nvPr/>
        </p:nvGrpSpPr>
        <p:grpSpPr>
          <a:xfrm>
            <a:off x="1008261" y="1735111"/>
            <a:ext cx="4299285" cy="168443"/>
            <a:chOff x="4379494" y="697832"/>
            <a:chExt cx="2586787" cy="168442"/>
          </a:xfrm>
          <a:solidFill>
            <a:schemeClr val="tx1"/>
          </a:solidFill>
        </p:grpSpPr>
        <p:sp>
          <p:nvSpPr>
            <p:cNvPr id="16" name="Rectangle 6">
              <a:extLst>
                <a:ext uri="{FF2B5EF4-FFF2-40B4-BE49-F238E27FC236}">
                  <a16:creationId xmlns:a16="http://schemas.microsoft.com/office/drawing/2014/main" id="{D52B725B-2C16-474F-A2C0-56F2584E7AD8}"/>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7">
              <a:extLst>
                <a:ext uri="{FF2B5EF4-FFF2-40B4-BE49-F238E27FC236}">
                  <a16:creationId xmlns:a16="http://schemas.microsoft.com/office/drawing/2014/main" id="{D44E819E-2060-4DE7-8878-E4B1B57DD9FA}"/>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8">
              <a:extLst>
                <a:ext uri="{FF2B5EF4-FFF2-40B4-BE49-F238E27FC236}">
                  <a16:creationId xmlns:a16="http://schemas.microsoft.com/office/drawing/2014/main" id="{E7251FFC-FD6D-47AB-92EF-9CBFB867AEFE}"/>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Rectangle 9">
              <a:extLst>
                <a:ext uri="{FF2B5EF4-FFF2-40B4-BE49-F238E27FC236}">
                  <a16:creationId xmlns:a16="http://schemas.microsoft.com/office/drawing/2014/main" id="{C8D0831B-C9D3-459F-A0D9-C5B80686BAA4}"/>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10">
              <a:extLst>
                <a:ext uri="{FF2B5EF4-FFF2-40B4-BE49-F238E27FC236}">
                  <a16:creationId xmlns:a16="http://schemas.microsoft.com/office/drawing/2014/main" id="{84CE4416-8535-4EF0-9176-F20BE22AA0DD}"/>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Rectangle 6"/>
          <p:cNvSpPr/>
          <p:nvPr/>
        </p:nvSpPr>
        <p:spPr>
          <a:xfrm>
            <a:off x="109904" y="3077542"/>
            <a:ext cx="6096000" cy="1384995"/>
          </a:xfrm>
          <a:prstGeom prst="rect">
            <a:avLst/>
          </a:prstGeom>
        </p:spPr>
        <p:txBody>
          <a:bodyPr>
            <a:spAutoFit/>
          </a:bodyPr>
          <a:lstStyle/>
          <a:p>
            <a:pPr algn="ctr"/>
            <a:r>
              <a:rPr lang="en-US" sz="2800" dirty="0">
                <a:latin typeface="Century Gothic" panose="020B0502020202020204" pitchFamily="34" charset="0"/>
              </a:rPr>
              <a:t>Every single employee within a company feels the impact of changes in leadership</a:t>
            </a:r>
          </a:p>
        </p:txBody>
      </p:sp>
    </p:spTree>
    <p:extLst>
      <p:ext uri="{BB962C8B-B14F-4D97-AF65-F5344CB8AC3E}">
        <p14:creationId xmlns:p14="http://schemas.microsoft.com/office/powerpoint/2010/main" val="1227144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6411E16F-08DF-442F-B83B-F24701A97A27}"/>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21499" r="21499"/>
          <a:stretch>
            <a:fillRect/>
          </a:stretch>
        </p:blipFill>
        <p:spPr>
          <a:xfrm>
            <a:off x="-1" y="1473958"/>
            <a:ext cx="4889181" cy="4824067"/>
          </a:xfrm>
        </p:spPr>
      </p:pic>
      <p:sp>
        <p:nvSpPr>
          <p:cNvPr id="7" name="직사각형 1">
            <a:extLst>
              <a:ext uri="{FF2B5EF4-FFF2-40B4-BE49-F238E27FC236}">
                <a16:creationId xmlns:a16="http://schemas.microsoft.com/office/drawing/2014/main" id="{A3203D6C-7C1A-4277-A05E-7E7637950D0F}"/>
              </a:ext>
            </a:extLst>
          </p:cNvPr>
          <p:cNvSpPr/>
          <p:nvPr/>
        </p:nvSpPr>
        <p:spPr>
          <a:xfrm flipV="1">
            <a:off x="0" y="5707088"/>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8" name="Rectángulo 1">
            <a:extLst>
              <a:ext uri="{FF2B5EF4-FFF2-40B4-BE49-F238E27FC236}">
                <a16:creationId xmlns:a16="http://schemas.microsoft.com/office/drawing/2014/main" id="{BCA68ABC-125C-4AC4-9DD9-4B989E38C569}"/>
              </a:ext>
            </a:extLst>
          </p:cNvPr>
          <p:cNvSpPr/>
          <p:nvPr/>
        </p:nvSpPr>
        <p:spPr>
          <a:xfrm>
            <a:off x="5159261" y="5753004"/>
            <a:ext cx="6851556" cy="1090042"/>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1. Answer common employee</a:t>
            </a:r>
          </a:p>
          <a:p>
            <a:pPr marL="241300" algn="ctr" defTabSz="914286">
              <a:spcBef>
                <a:spcPts val="100"/>
              </a:spcBef>
              <a:defRPr/>
            </a:pPr>
            <a:r>
              <a:rPr lang="en-US" sz="3200" b="1" spc="130" dirty="0">
                <a:solidFill>
                  <a:srgbClr val="C00000"/>
                </a:solidFill>
                <a:latin typeface="Century Gothic" panose="020B0502020202020204" pitchFamily="34" charset="0"/>
                <a:cs typeface="Arial"/>
              </a:rPr>
              <a:t>questions</a:t>
            </a:r>
          </a:p>
        </p:txBody>
      </p:sp>
      <p:graphicFrame>
        <p:nvGraphicFramePr>
          <p:cNvPr id="9" name="Diagram 8"/>
          <p:cNvGraphicFramePr/>
          <p:nvPr>
            <p:extLst>
              <p:ext uri="{D42A27DB-BD31-4B8C-83A1-F6EECF244321}">
                <p14:modId xmlns:p14="http://schemas.microsoft.com/office/powerpoint/2010/main" val="1691738732"/>
              </p:ext>
            </p:extLst>
          </p:nvPr>
        </p:nvGraphicFramePr>
        <p:xfrm>
          <a:off x="3111690" y="150125"/>
          <a:ext cx="9020691" cy="5502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3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1934" y="283598"/>
            <a:ext cx="6350758"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Alter perception of turnover</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pic>
        <p:nvPicPr>
          <p:cNvPr id="1026" name="Picture 2" descr="Image result for usa military background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045" y="1563666"/>
            <a:ext cx="8927909" cy="48091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57968" y="2937171"/>
            <a:ext cx="8076061" cy="2062103"/>
          </a:xfrm>
          <a:prstGeom prst="rect">
            <a:avLst/>
          </a:prstGeom>
        </p:spPr>
        <p:txBody>
          <a:bodyPr wrap="square">
            <a:spAutoFit/>
          </a:bodyPr>
          <a:lstStyle/>
          <a:p>
            <a:pPr algn="ctr"/>
            <a:r>
              <a:rPr lang="en-US" sz="3200" b="1" spc="45" dirty="0">
                <a:solidFill>
                  <a:srgbClr val="231F20"/>
                </a:solidFill>
                <a:latin typeface="Century Gothic" panose="020B0502020202020204" pitchFamily="34" charset="0"/>
                <a:cs typeface="Tahoma"/>
              </a:rPr>
              <a:t>The U.S. military — known for its system of growing talent and promoting within the organization — provides us with great examples of turnover by design</a:t>
            </a:r>
            <a:endParaRPr lang="en-US" sz="3200" b="1" dirty="0"/>
          </a:p>
        </p:txBody>
      </p:sp>
    </p:spTree>
    <p:extLst>
      <p:ext uri="{BB962C8B-B14F-4D97-AF65-F5344CB8AC3E}">
        <p14:creationId xmlns:p14="http://schemas.microsoft.com/office/powerpoint/2010/main" val="253673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3722077" y="30441"/>
            <a:ext cx="4189276"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endParaRPr lang="en-US" sz="1246"/>
          </a:p>
        </p:txBody>
      </p:sp>
      <p:grpSp>
        <p:nvGrpSpPr>
          <p:cNvPr id="5" name="Group 4"/>
          <p:cNvGrpSpPr/>
          <p:nvPr/>
        </p:nvGrpSpPr>
        <p:grpSpPr>
          <a:xfrm>
            <a:off x="3722078" y="-3337"/>
            <a:ext cx="5393811" cy="6966845"/>
            <a:chOff x="0" y="-4820"/>
            <a:chExt cx="8829869" cy="10063220"/>
          </a:xfrm>
        </p:grpSpPr>
        <p:sp>
          <p:nvSpPr>
            <p:cNvPr id="6" name="Shape 62"/>
            <p:cNvSpPr/>
            <p:nvPr/>
          </p:nvSpPr>
          <p:spPr>
            <a:xfrm>
              <a:off x="0" y="0"/>
              <a:ext cx="7772400" cy="10058400"/>
            </a:xfrm>
            <a:custGeom>
              <a:avLst/>
              <a:gdLst/>
              <a:ahLst/>
              <a:cxnLst/>
              <a:rect l="0" t="0" r="0" b="0"/>
              <a:pathLst>
                <a:path w="7772400" h="10058400">
                  <a:moveTo>
                    <a:pt x="0" y="0"/>
                  </a:moveTo>
                  <a:lnTo>
                    <a:pt x="7772400" y="0"/>
                  </a:lnTo>
                  <a:lnTo>
                    <a:pt x="7772400" y="10058400"/>
                  </a:lnTo>
                  <a:lnTo>
                    <a:pt x="0" y="10058400"/>
                  </a:lnTo>
                  <a:lnTo>
                    <a:pt x="0" y="0"/>
                  </a:lnTo>
                </a:path>
              </a:pathLst>
            </a:custGeom>
            <a:ln w="0" cap="flat">
              <a:miter lim="127000"/>
            </a:ln>
          </p:spPr>
          <p:style>
            <a:lnRef idx="0">
              <a:srgbClr val="000000">
                <a:alpha val="0"/>
              </a:srgbClr>
            </a:lnRef>
            <a:fillRef idx="1">
              <a:srgbClr val="FCFCFC"/>
            </a:fillRef>
            <a:effectRef idx="0">
              <a:scrgbClr r="0" g="0" b="0"/>
            </a:effectRef>
            <a:fontRef idx="none"/>
          </p:style>
          <p:txBody>
            <a:bodyPr/>
            <a:lstStyle/>
            <a:p>
              <a:endParaRPr lang="en-US" sz="1246"/>
            </a:p>
          </p:txBody>
        </p:sp>
        <p:sp>
          <p:nvSpPr>
            <p:cNvPr id="7" name="Shape 7"/>
            <p:cNvSpPr/>
            <p:nvPr/>
          </p:nvSpPr>
          <p:spPr>
            <a:xfrm>
              <a:off x="5451235" y="3590072"/>
              <a:ext cx="2321165" cy="6468326"/>
            </a:xfrm>
            <a:custGeom>
              <a:avLst/>
              <a:gdLst/>
              <a:ahLst/>
              <a:cxnLst/>
              <a:rect l="0" t="0" r="0" b="0"/>
              <a:pathLst>
                <a:path w="2321165" h="6468326">
                  <a:moveTo>
                    <a:pt x="2033575" y="0"/>
                  </a:moveTo>
                  <a:lnTo>
                    <a:pt x="2321165" y="0"/>
                  </a:lnTo>
                  <a:lnTo>
                    <a:pt x="2321165" y="6468326"/>
                  </a:lnTo>
                  <a:lnTo>
                    <a:pt x="0" y="6468326"/>
                  </a:lnTo>
                  <a:lnTo>
                    <a:pt x="0" y="6052414"/>
                  </a:lnTo>
                  <a:lnTo>
                    <a:pt x="2033575" y="6052414"/>
                  </a:lnTo>
                  <a:lnTo>
                    <a:pt x="2033575" y="0"/>
                  </a:lnTo>
                  <a:close/>
                </a:path>
              </a:pathLst>
            </a:custGeom>
            <a:ln w="0" cap="flat">
              <a:miter lim="127000"/>
            </a:ln>
          </p:spPr>
          <p:style>
            <a:lnRef idx="0">
              <a:srgbClr val="000000">
                <a:alpha val="0"/>
              </a:srgbClr>
            </a:lnRef>
            <a:fillRef idx="1">
              <a:srgbClr val="DF0000"/>
            </a:fillRef>
            <a:effectRef idx="0">
              <a:scrgbClr r="0" g="0" b="0"/>
            </a:effectRef>
            <a:fontRef idx="none"/>
          </p:style>
          <p:txBody>
            <a:bodyPr/>
            <a:lstStyle/>
            <a:p>
              <a:endParaRPr lang="en-US" sz="1246"/>
            </a:p>
          </p:txBody>
        </p:sp>
        <p:sp>
          <p:nvSpPr>
            <p:cNvPr id="8" name="Shape 8"/>
            <p:cNvSpPr/>
            <p:nvPr/>
          </p:nvSpPr>
          <p:spPr>
            <a:xfrm>
              <a:off x="0" y="0"/>
              <a:ext cx="2421992" cy="7557728"/>
            </a:xfrm>
            <a:custGeom>
              <a:avLst/>
              <a:gdLst/>
              <a:ahLst/>
              <a:cxnLst/>
              <a:rect l="0" t="0" r="0" b="0"/>
              <a:pathLst>
                <a:path w="2421992" h="7557728">
                  <a:moveTo>
                    <a:pt x="0" y="0"/>
                  </a:moveTo>
                  <a:lnTo>
                    <a:pt x="2421789" y="0"/>
                  </a:lnTo>
                  <a:lnTo>
                    <a:pt x="2421992" y="126263"/>
                  </a:lnTo>
                  <a:cubicBezTo>
                    <a:pt x="2421924" y="247427"/>
                    <a:pt x="2421246" y="357108"/>
                    <a:pt x="2421789" y="489734"/>
                  </a:cubicBezTo>
                  <a:lnTo>
                    <a:pt x="300063" y="494280"/>
                  </a:lnTo>
                  <a:lnTo>
                    <a:pt x="300063" y="7557728"/>
                  </a:lnTo>
                  <a:lnTo>
                    <a:pt x="0" y="7557728"/>
                  </a:lnTo>
                  <a:lnTo>
                    <a:pt x="0" y="0"/>
                  </a:lnTo>
                  <a:close/>
                </a:path>
              </a:pathLst>
            </a:custGeom>
            <a:ln w="0" cap="flat">
              <a:miter lim="127000"/>
            </a:ln>
          </p:spPr>
          <p:style>
            <a:lnRef idx="0">
              <a:srgbClr val="000000">
                <a:alpha val="0"/>
              </a:srgbClr>
            </a:lnRef>
            <a:fillRef idx="1">
              <a:srgbClr val="DF0000"/>
            </a:fillRef>
            <a:effectRef idx="0">
              <a:scrgbClr r="0" g="0" b="0"/>
            </a:effectRef>
            <a:fontRef idx="none"/>
          </p:style>
          <p:txBody>
            <a:bodyPr/>
            <a:lstStyle/>
            <a:p>
              <a:endParaRPr lang="en-US" sz="1246"/>
            </a:p>
          </p:txBody>
        </p:sp>
        <p:sp>
          <p:nvSpPr>
            <p:cNvPr id="9" name="Shape 63"/>
            <p:cNvSpPr/>
            <p:nvPr/>
          </p:nvSpPr>
          <p:spPr>
            <a:xfrm>
              <a:off x="3456" y="9615233"/>
              <a:ext cx="7768944" cy="443167"/>
            </a:xfrm>
            <a:custGeom>
              <a:avLst/>
              <a:gdLst/>
              <a:ahLst/>
              <a:cxnLst/>
              <a:rect l="0" t="0" r="0" b="0"/>
              <a:pathLst>
                <a:path w="7765504" h="443167">
                  <a:moveTo>
                    <a:pt x="0" y="0"/>
                  </a:moveTo>
                  <a:lnTo>
                    <a:pt x="7765504" y="0"/>
                  </a:lnTo>
                  <a:lnTo>
                    <a:pt x="7765504" y="443167"/>
                  </a:lnTo>
                  <a:lnTo>
                    <a:pt x="0" y="443167"/>
                  </a:lnTo>
                  <a:lnTo>
                    <a:pt x="0" y="0"/>
                  </a:lnTo>
                </a:path>
              </a:pathLst>
            </a:custGeom>
            <a:solidFill>
              <a:schemeClr val="tx1"/>
            </a:solidFill>
            <a:ln w="0" cap="flat">
              <a:miter lim="127000"/>
            </a:ln>
          </p:spPr>
          <p:style>
            <a:lnRef idx="0">
              <a:srgbClr val="000000">
                <a:alpha val="0"/>
              </a:srgbClr>
            </a:lnRef>
            <a:fillRef idx="1">
              <a:srgbClr val="DF0000"/>
            </a:fillRef>
            <a:effectRef idx="0">
              <a:scrgbClr r="0" g="0" b="0"/>
            </a:effectRef>
            <a:fontRef idx="none"/>
          </p:style>
          <p:txBody>
            <a:bodyPr/>
            <a:lstStyle/>
            <a:p>
              <a:endParaRPr lang="en-US" sz="1246"/>
            </a:p>
          </p:txBody>
        </p:sp>
        <p:sp>
          <p:nvSpPr>
            <p:cNvPr id="10" name="Shape 64"/>
            <p:cNvSpPr/>
            <p:nvPr/>
          </p:nvSpPr>
          <p:spPr>
            <a:xfrm>
              <a:off x="3456" y="-4820"/>
              <a:ext cx="7765504" cy="498621"/>
            </a:xfrm>
            <a:custGeom>
              <a:avLst/>
              <a:gdLst/>
              <a:ahLst/>
              <a:cxnLst/>
              <a:rect l="0" t="0" r="0" b="0"/>
              <a:pathLst>
                <a:path w="7765504" h="474573">
                  <a:moveTo>
                    <a:pt x="0" y="0"/>
                  </a:moveTo>
                  <a:lnTo>
                    <a:pt x="7765504" y="0"/>
                  </a:lnTo>
                  <a:lnTo>
                    <a:pt x="7765504" y="474573"/>
                  </a:lnTo>
                  <a:lnTo>
                    <a:pt x="0" y="474573"/>
                  </a:lnTo>
                  <a:lnTo>
                    <a:pt x="0" y="0"/>
                  </a:lnTo>
                </a:path>
              </a:pathLst>
            </a:custGeom>
            <a:solidFill>
              <a:schemeClr val="tx1"/>
            </a:solidFill>
            <a:ln w="0" cap="flat">
              <a:miter lim="127000"/>
            </a:ln>
          </p:spPr>
          <p:style>
            <a:lnRef idx="0">
              <a:srgbClr val="000000">
                <a:alpha val="0"/>
              </a:srgbClr>
            </a:lnRef>
            <a:fillRef idx="1">
              <a:srgbClr val="DF0000"/>
            </a:fillRef>
            <a:effectRef idx="0">
              <a:scrgbClr r="0" g="0" b="0"/>
            </a:effectRef>
            <a:fontRef idx="none"/>
          </p:style>
          <p:txBody>
            <a:bodyPr/>
            <a:lstStyle/>
            <a:p>
              <a:endParaRPr lang="en-US" sz="1246"/>
            </a:p>
          </p:txBody>
        </p:sp>
        <p:sp>
          <p:nvSpPr>
            <p:cNvPr id="11" name="Rectangle 10"/>
            <p:cNvSpPr/>
            <p:nvPr/>
          </p:nvSpPr>
          <p:spPr>
            <a:xfrm>
              <a:off x="329331" y="9688125"/>
              <a:ext cx="8500538" cy="365455"/>
            </a:xfrm>
            <a:prstGeom prst="rect">
              <a:avLst/>
            </a:prstGeom>
            <a:ln>
              <a:noFill/>
            </a:ln>
          </p:spPr>
          <p:txBody>
            <a:bodyPr vert="horz" lIns="0" tIns="0" rIns="0" bIns="0" rtlCol="0">
              <a:noAutofit/>
            </a:bodyPr>
            <a:lstStyle/>
            <a:p>
              <a:pPr>
                <a:lnSpc>
                  <a:spcPct val="107000"/>
                </a:lnSpc>
                <a:spcAft>
                  <a:spcPts val="554"/>
                </a:spcAft>
              </a:pPr>
              <a:r>
                <a:rPr lang="en-US" sz="1246">
                  <a:solidFill>
                    <a:srgbClr val="FFFFFF"/>
                  </a:solidFill>
                  <a:latin typeface="Calibri" panose="020F0502020204030204" pitchFamily="34" charset="0"/>
                  <a:ea typeface="Calibri" panose="020F0502020204030204" pitchFamily="34" charset="0"/>
                </a:rPr>
                <a:t>©</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2020</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Mary</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C.</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Kelly</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and</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Meridith</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Elliott</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Powell.</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All</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rights</a:t>
              </a:r>
              <a:r>
                <a:rPr lang="en-US" sz="1246" spc="-17">
                  <a:solidFill>
                    <a:srgbClr val="FFFFFF"/>
                  </a:solidFill>
                  <a:latin typeface="Calibri" panose="020F0502020204030204" pitchFamily="34" charset="0"/>
                  <a:ea typeface="Calibri" panose="020F0502020204030204" pitchFamily="34" charset="0"/>
                </a:rPr>
                <a:t> </a:t>
              </a:r>
              <a:r>
                <a:rPr lang="en-US" sz="1246">
                  <a:solidFill>
                    <a:srgbClr val="FFFFFF"/>
                  </a:solidFill>
                  <a:latin typeface="Calibri" panose="020F0502020204030204" pitchFamily="34" charset="0"/>
                  <a:ea typeface="Calibri" panose="020F0502020204030204" pitchFamily="34" charset="0"/>
                </a:rPr>
                <a:t>reserved.</a:t>
              </a:r>
              <a:r>
                <a:rPr lang="en-US" sz="1246" spc="-17">
                  <a:solidFill>
                    <a:srgbClr val="FFFFFF"/>
                  </a:solidFill>
                  <a:latin typeface="Calibri" panose="020F0502020204030204" pitchFamily="34" charset="0"/>
                  <a:ea typeface="Calibri" panose="020F0502020204030204" pitchFamily="34" charset="0"/>
                </a:rPr>
                <a:t> </a:t>
              </a:r>
              <a:endParaRPr lang="en-US" sz="762">
                <a:solidFill>
                  <a:srgbClr val="000000"/>
                </a:solidFill>
                <a:latin typeface="Calibri" panose="020F0502020204030204" pitchFamily="34" charset="0"/>
                <a:ea typeface="Calibri" panose="020F0502020204030204" pitchFamily="34" charset="0"/>
              </a:endParaRPr>
            </a:p>
          </p:txBody>
        </p:sp>
        <p:sp>
          <p:nvSpPr>
            <p:cNvPr id="12" name="Rectangle 11"/>
            <p:cNvSpPr/>
            <p:nvPr/>
          </p:nvSpPr>
          <p:spPr>
            <a:xfrm>
              <a:off x="329331" y="49891"/>
              <a:ext cx="3191994" cy="487272"/>
            </a:xfrm>
            <a:prstGeom prst="rect">
              <a:avLst/>
            </a:prstGeom>
            <a:ln>
              <a:noFill/>
            </a:ln>
          </p:spPr>
          <p:txBody>
            <a:bodyPr vert="horz" lIns="0" tIns="0" rIns="0" bIns="0" rtlCol="0">
              <a:noAutofit/>
            </a:bodyPr>
            <a:lstStyle/>
            <a:p>
              <a:pPr>
                <a:lnSpc>
                  <a:spcPct val="107000"/>
                </a:lnSpc>
                <a:spcAft>
                  <a:spcPts val="554"/>
                </a:spcAft>
              </a:pPr>
              <a:r>
                <a:rPr lang="en-US" sz="1662">
                  <a:solidFill>
                    <a:srgbClr val="FFFFFF"/>
                  </a:solidFill>
                  <a:latin typeface="Calibri" panose="020F0502020204030204" pitchFamily="34" charset="0"/>
                  <a:ea typeface="Calibri" panose="020F0502020204030204" pitchFamily="34" charset="0"/>
                </a:rPr>
                <a:t>WHO</a:t>
              </a:r>
              <a:r>
                <a:rPr lang="en-US" sz="1662" spc="-24">
                  <a:solidFill>
                    <a:srgbClr val="FFFFFF"/>
                  </a:solidFill>
                  <a:latin typeface="Calibri" panose="020F0502020204030204" pitchFamily="34" charset="0"/>
                  <a:ea typeface="Calibri" panose="020F0502020204030204" pitchFamily="34" charset="0"/>
                </a:rPr>
                <a:t> </a:t>
              </a:r>
              <a:r>
                <a:rPr lang="en-US" sz="1662">
                  <a:solidFill>
                    <a:srgbClr val="FFFFFF"/>
                  </a:solidFill>
                  <a:latin typeface="Calibri" panose="020F0502020204030204" pitchFamily="34" charset="0"/>
                  <a:ea typeface="Calibri" panose="020F0502020204030204" pitchFamily="34" charset="0"/>
                </a:rPr>
                <a:t>COMES</a:t>
              </a:r>
              <a:r>
                <a:rPr lang="en-US" sz="1662" spc="-24">
                  <a:solidFill>
                    <a:srgbClr val="FFFFFF"/>
                  </a:solidFill>
                  <a:latin typeface="Calibri" panose="020F0502020204030204" pitchFamily="34" charset="0"/>
                  <a:ea typeface="Calibri" panose="020F0502020204030204" pitchFamily="34" charset="0"/>
                </a:rPr>
                <a:t> </a:t>
              </a:r>
              <a:r>
                <a:rPr lang="en-US" sz="1662">
                  <a:solidFill>
                    <a:srgbClr val="FFFFFF"/>
                  </a:solidFill>
                  <a:latin typeface="Calibri" panose="020F0502020204030204" pitchFamily="34" charset="0"/>
                  <a:ea typeface="Calibri" panose="020F0502020204030204" pitchFamily="34" charset="0"/>
                </a:rPr>
                <a:t>NEXT</a:t>
              </a:r>
              <a:endParaRPr lang="en-US" sz="762">
                <a:solidFill>
                  <a:srgbClr val="000000"/>
                </a:solidFill>
                <a:latin typeface="Calibri" panose="020F0502020204030204" pitchFamily="34" charset="0"/>
                <a:ea typeface="Calibri" panose="020F0502020204030204" pitchFamily="34" charset="0"/>
              </a:endParaRPr>
            </a:p>
          </p:txBody>
        </p:sp>
      </p:grpSp>
      <p:sp>
        <p:nvSpPr>
          <p:cNvPr id="13" name="Rectangle 12"/>
          <p:cNvSpPr>
            <a:spLocks noChangeArrowheads="1"/>
          </p:cNvSpPr>
          <p:nvPr/>
        </p:nvSpPr>
        <p:spPr bwMode="auto">
          <a:xfrm>
            <a:off x="3089031" y="71427"/>
            <a:ext cx="4189276" cy="49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pPr defTabSz="633039" eaLnBrk="0" fontAlgn="base" hangingPunct="0">
              <a:spcBef>
                <a:spcPct val="0"/>
              </a:spcBef>
              <a:spcAft>
                <a:spcPct val="0"/>
              </a:spcAft>
            </a:pPr>
            <a:endParaRPr lang="en-US" altLang="en-US" sz="762">
              <a:solidFill>
                <a:srgbClr val="000000"/>
              </a:solidFill>
              <a:latin typeface="Arial" panose="020B0604020202020204" pitchFamily="34" charset="0"/>
              <a:ea typeface="Calibri" panose="020F0502020204030204" pitchFamily="34" charset="0"/>
            </a:endParaRPr>
          </a:p>
          <a:p>
            <a:pPr defTabSz="633039" eaLnBrk="0" fontAlgn="base" hangingPunct="0">
              <a:spcBef>
                <a:spcPct val="0"/>
              </a:spcBef>
              <a:spcAft>
                <a:spcPct val="0"/>
              </a:spcAft>
            </a:pPr>
            <a:br>
              <a:rPr lang="en-US" altLang="en-US" sz="762">
                <a:solidFill>
                  <a:srgbClr val="000000"/>
                </a:solidFill>
                <a:latin typeface="Arial" panose="020B0604020202020204" pitchFamily="34" charset="0"/>
                <a:ea typeface="Calibri" panose="020F0502020204030204" pitchFamily="34" charset="0"/>
              </a:rPr>
            </a:br>
            <a:endParaRPr lang="en-US" altLang="en-US" sz="1246">
              <a:latin typeface="Arial" panose="020B0604020202020204" pitchFamily="34" charset="0"/>
            </a:endParaRPr>
          </a:p>
        </p:txBody>
      </p:sp>
      <p:sp>
        <p:nvSpPr>
          <p:cNvPr id="17" name="Rectangle 16"/>
          <p:cNvSpPr/>
          <p:nvPr/>
        </p:nvSpPr>
        <p:spPr>
          <a:xfrm>
            <a:off x="3991864" y="2496890"/>
            <a:ext cx="4269863" cy="1882760"/>
          </a:xfrm>
          <a:prstGeom prst="rect">
            <a:avLst/>
          </a:prstGeom>
        </p:spPr>
        <p:txBody>
          <a:bodyPr wrap="square">
            <a:spAutoFit/>
          </a:bodyPr>
          <a:lstStyle/>
          <a:p>
            <a:pPr algn="ctr"/>
            <a:r>
              <a:rPr lang="en-US" sz="1662" dirty="0">
                <a:latin typeface="Tahoma" panose="020B0604030504040204" pitchFamily="34" charset="0"/>
                <a:ea typeface="Tahoma" panose="020B0604030504040204" pitchFamily="34" charset="0"/>
                <a:cs typeface="Tahoma" panose="020B0604030504040204" pitchFamily="34" charset="0"/>
              </a:rPr>
              <a:t>People in the military know that they will change jobs and locations every 2-3 years. Even with that level of purposeful turnover, the military remains mission focused and combat ready. Could your organization benefit from following this proven approach? </a:t>
            </a:r>
            <a:endParaRPr lang="en-US" sz="1523"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3923252" y="504146"/>
            <a:ext cx="4341209" cy="344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2" b="1" dirty="0">
                <a:solidFill>
                  <a:schemeClr val="tx1"/>
                </a:solidFill>
                <a:latin typeface="Tahoma" panose="020B0604030504040204" pitchFamily="34" charset="0"/>
                <a:ea typeface="Tahoma" panose="020B0604030504040204" pitchFamily="34" charset="0"/>
                <a:cs typeface="Tahoma" panose="020B0604030504040204" pitchFamily="34" charset="0"/>
              </a:rPr>
              <a:t>Turnover by Design</a:t>
            </a:r>
          </a:p>
          <a:p>
            <a:pPr algn="ctr"/>
            <a:r>
              <a:rPr lang="en-US" sz="1385" dirty="0">
                <a:solidFill>
                  <a:schemeClr val="tx1"/>
                </a:solidFill>
              </a:rPr>
              <a:t>A Military Approach </a:t>
            </a:r>
            <a:endParaRPr lang="en-US" sz="1385"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317931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CB3F9-D0A3-ED42-BF85-E337C4C4257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F9015CB-9DA1-4649-BB11-B73CA894F6DA}"/>
              </a:ext>
            </a:extLst>
          </p:cNvPr>
          <p:cNvSpPr txBox="1"/>
          <p:nvPr/>
        </p:nvSpPr>
        <p:spPr>
          <a:xfrm>
            <a:off x="6104709" y="0"/>
            <a:ext cx="5617029" cy="1938992"/>
          </a:xfrm>
          <a:prstGeom prst="rect">
            <a:avLst/>
          </a:prstGeom>
          <a:noFill/>
        </p:spPr>
        <p:txBody>
          <a:bodyPr wrap="square" rtlCol="0">
            <a:spAutoFit/>
          </a:bodyPr>
          <a:lstStyle/>
          <a:p>
            <a:r>
              <a:rPr lang="en-US" sz="6000" dirty="0">
                <a:solidFill>
                  <a:schemeClr val="bg1"/>
                </a:solidFill>
              </a:rPr>
              <a:t>“Wait, you sleep here?”</a:t>
            </a:r>
          </a:p>
        </p:txBody>
      </p:sp>
    </p:spTree>
    <p:extLst>
      <p:ext uri="{BB962C8B-B14F-4D97-AF65-F5344CB8AC3E}">
        <p14:creationId xmlns:p14="http://schemas.microsoft.com/office/powerpoint/2010/main" val="9848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1934" y="283598"/>
            <a:ext cx="6350758" cy="584775"/>
          </a:xfrm>
          <a:prstGeom prst="rect">
            <a:avLst/>
          </a:prstGeom>
          <a:noFill/>
        </p:spPr>
        <p:txBody>
          <a:bodyPr wrap="square">
            <a:spAutoFit/>
          </a:bodyPr>
          <a:lstStyle/>
          <a:p>
            <a:pPr marL="241300" algn="ctr" defTabSz="914286">
              <a:spcBef>
                <a:spcPts val="100"/>
              </a:spcBef>
              <a:defRPr/>
            </a:pPr>
            <a:r>
              <a:rPr lang="en-US" sz="3200" b="1" spc="130" dirty="0">
                <a:solidFill>
                  <a:srgbClr val="C00000"/>
                </a:solidFill>
                <a:latin typeface="Century Gothic" panose="020B0502020202020204" pitchFamily="34" charset="0"/>
                <a:cs typeface="Arial"/>
              </a:rPr>
              <a:t>Alter perception of turnover</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pic>
        <p:nvPicPr>
          <p:cNvPr id="1026" name="Picture 2" descr="Image result for usa military background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045" y="1563666"/>
            <a:ext cx="8927909" cy="48091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72695" y="2808587"/>
            <a:ext cx="7846608" cy="2677656"/>
          </a:xfrm>
          <a:prstGeom prst="rect">
            <a:avLst/>
          </a:prstGeom>
        </p:spPr>
        <p:txBody>
          <a:bodyPr wrap="square">
            <a:spAutoFit/>
          </a:bodyPr>
          <a:lstStyle/>
          <a:p>
            <a:pPr algn="ctr"/>
            <a:r>
              <a:rPr lang="en-US" sz="2400" b="1" spc="45" dirty="0">
                <a:solidFill>
                  <a:srgbClr val="231F20"/>
                </a:solidFill>
                <a:latin typeface="Century Gothic" panose="020B0502020202020204" pitchFamily="34" charset="0"/>
                <a:cs typeface="Tahoma"/>
              </a:rPr>
              <a:t>Retired Navy Commander Theresa Kelly succinctly summarized this attitude:</a:t>
            </a:r>
            <a:br>
              <a:rPr lang="en-US" sz="2400" b="1" spc="45" dirty="0">
                <a:solidFill>
                  <a:srgbClr val="231F20"/>
                </a:solidFill>
                <a:latin typeface="Century Gothic" panose="020B0502020202020204" pitchFamily="34" charset="0"/>
                <a:cs typeface="Tahoma"/>
              </a:rPr>
            </a:br>
            <a:r>
              <a:rPr lang="en-US" sz="2400" b="1" spc="45" dirty="0">
                <a:solidFill>
                  <a:srgbClr val="231F20"/>
                </a:solidFill>
                <a:latin typeface="Century Gothic" panose="020B0502020202020204" pitchFamily="34" charset="0"/>
                <a:cs typeface="Tahoma"/>
              </a:rPr>
              <a:t>"Something my first Chief taught me was to lead so that, if you didn't show up one day, everything would run perfectly. When you make yourself irreplaceable, you are letting your organization down."</a:t>
            </a:r>
          </a:p>
        </p:txBody>
      </p:sp>
    </p:spTree>
    <p:extLst>
      <p:ext uri="{BB962C8B-B14F-4D97-AF65-F5344CB8AC3E}">
        <p14:creationId xmlns:p14="http://schemas.microsoft.com/office/powerpoint/2010/main" val="164996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46E7EF-D4B9-0541-9758-934F3BAC0E32}"/>
              </a:ext>
            </a:extLst>
          </p:cNvPr>
          <p:cNvPicPr>
            <a:picLocks noChangeAspect="1"/>
          </p:cNvPicPr>
          <p:nvPr/>
        </p:nvPicPr>
        <p:blipFill>
          <a:blip r:embed="rId2"/>
          <a:stretch>
            <a:fillRect/>
          </a:stretch>
        </p:blipFill>
        <p:spPr>
          <a:xfrm>
            <a:off x="-477077" y="-157471"/>
            <a:ext cx="11300720" cy="8439321"/>
          </a:xfrm>
          <a:prstGeom prst="rect">
            <a:avLst/>
          </a:prstGeom>
        </p:spPr>
      </p:pic>
    </p:spTree>
    <p:extLst>
      <p:ext uri="{BB962C8B-B14F-4D97-AF65-F5344CB8AC3E}">
        <p14:creationId xmlns:p14="http://schemas.microsoft.com/office/powerpoint/2010/main" val="347939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F510-E283-1847-8A75-2B0FFCB39154}"/>
              </a:ext>
            </a:extLst>
          </p:cNvPr>
          <p:cNvPicPr>
            <a:picLocks noChangeAspect="1"/>
          </p:cNvPicPr>
          <p:nvPr/>
        </p:nvPicPr>
        <p:blipFill>
          <a:blip r:embed="rId3"/>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202D5C0A-8849-CB47-A91E-0E28118A8DB1}"/>
              </a:ext>
            </a:extLst>
          </p:cNvPr>
          <p:cNvSpPr txBox="1"/>
          <p:nvPr/>
        </p:nvSpPr>
        <p:spPr>
          <a:xfrm>
            <a:off x="8178612" y="147906"/>
            <a:ext cx="4837471" cy="1569660"/>
          </a:xfrm>
          <a:prstGeom prst="rect">
            <a:avLst/>
          </a:prstGeom>
          <a:noFill/>
        </p:spPr>
        <p:txBody>
          <a:bodyPr wrap="square" rtlCol="0">
            <a:spAutoFit/>
          </a:bodyPr>
          <a:lstStyle/>
          <a:p>
            <a:r>
              <a:rPr lang="en-US" sz="4800" dirty="0">
                <a:solidFill>
                  <a:schemeClr val="bg1"/>
                </a:solidFill>
              </a:rPr>
              <a:t>“This is your office?” </a:t>
            </a:r>
          </a:p>
        </p:txBody>
      </p:sp>
    </p:spTree>
    <p:extLst>
      <p:ext uri="{BB962C8B-B14F-4D97-AF65-F5344CB8AC3E}">
        <p14:creationId xmlns:p14="http://schemas.microsoft.com/office/powerpoint/2010/main" val="3953245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FCF020E-F563-4A38-B75A-4F379805BB78}"/>
              </a:ext>
            </a:extLst>
          </p:cNvPr>
          <p:cNvSpPr txBox="1"/>
          <p:nvPr/>
        </p:nvSpPr>
        <p:spPr>
          <a:xfrm>
            <a:off x="574135" y="4800890"/>
            <a:ext cx="4507692" cy="1418786"/>
          </a:xfrm>
          <a:prstGeom prst="rect">
            <a:avLst/>
          </a:prstGeom>
          <a:noFill/>
        </p:spPr>
        <p:txBody>
          <a:bodyPr wrap="square" lIns="108000" rIns="108000" rtlCol="0">
            <a:spAutoFit/>
          </a:bodyPr>
          <a:lstStyle/>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Communicate the strategy</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Strengthen relationships</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Reassure delivery</a:t>
            </a:r>
          </a:p>
        </p:txBody>
      </p:sp>
      <p:sp>
        <p:nvSpPr>
          <p:cNvPr id="6" name="TextBox 5"/>
          <p:cNvSpPr txBox="1"/>
          <p:nvPr/>
        </p:nvSpPr>
        <p:spPr>
          <a:xfrm>
            <a:off x="-1" y="1012631"/>
            <a:ext cx="12191999" cy="2123658"/>
          </a:xfrm>
          <a:prstGeom prst="rect">
            <a:avLst/>
          </a:prstGeom>
          <a:solidFill>
            <a:srgbClr val="FFFFFF">
              <a:alpha val="85098"/>
            </a:srgbClr>
          </a:solidFill>
          <a:ln>
            <a:solidFill>
              <a:schemeClr val="bg1"/>
            </a:solidFill>
          </a:ln>
        </p:spPr>
        <p:txBody>
          <a:bodyPr wrap="square" lIns="108000" rIns="108000" rtlCol="0">
            <a:spAutoFit/>
          </a:bodyPr>
          <a:lstStyle/>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4. Why Succession </a:t>
            </a:r>
          </a:p>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Planning Matters to Your Customers</a:t>
            </a:r>
          </a:p>
        </p:txBody>
      </p:sp>
    </p:spTree>
    <p:extLst>
      <p:ext uri="{BB962C8B-B14F-4D97-AF65-F5344CB8AC3E}">
        <p14:creationId xmlns:p14="http://schemas.microsoft.com/office/powerpoint/2010/main" val="327632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ción de imagen 14">
            <a:extLst>
              <a:ext uri="{FF2B5EF4-FFF2-40B4-BE49-F238E27FC236}">
                <a16:creationId xmlns:a16="http://schemas.microsoft.com/office/drawing/2014/main" id="{E2D48C92-1E88-4362-85B0-AE3D7A4EE0D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539" b="19539"/>
          <a:stretch>
            <a:fillRect/>
          </a:stretch>
        </p:blipFill>
        <p:spPr/>
      </p:pic>
      <p:sp>
        <p:nvSpPr>
          <p:cNvPr id="19" name="Freeform: Shape 18">
            <a:extLst>
              <a:ext uri="{FF2B5EF4-FFF2-40B4-BE49-F238E27FC236}">
                <a16:creationId xmlns:a16="http://schemas.microsoft.com/office/drawing/2014/main" id="{FD08E8C7-28F4-4A2B-91B6-A4940A63426D}"/>
              </a:ext>
            </a:extLst>
          </p:cNvPr>
          <p:cNvSpPr/>
          <p:nvPr/>
        </p:nvSpPr>
        <p:spPr>
          <a:xfrm>
            <a:off x="9187962" y="1944346"/>
            <a:ext cx="3016810" cy="464234"/>
          </a:xfrm>
          <a:custGeom>
            <a:avLst/>
            <a:gdLst>
              <a:gd name="connsiteX0" fmla="*/ 538089 w 3016810"/>
              <a:gd name="connsiteY0" fmla="*/ 0 h 464234"/>
              <a:gd name="connsiteX1" fmla="*/ 3016810 w 3016810"/>
              <a:gd name="connsiteY1" fmla="*/ 0 h 464234"/>
              <a:gd name="connsiteX2" fmla="*/ 3016810 w 3016810"/>
              <a:gd name="connsiteY2" fmla="*/ 464234 h 464234"/>
              <a:gd name="connsiteX3" fmla="*/ 0 w 3016810"/>
              <a:gd name="connsiteY3" fmla="*/ 464234 h 464234"/>
            </a:gdLst>
            <a:ahLst/>
            <a:cxnLst>
              <a:cxn ang="0">
                <a:pos x="connsiteX0" y="connsiteY0"/>
              </a:cxn>
              <a:cxn ang="0">
                <a:pos x="connsiteX1" y="connsiteY1"/>
              </a:cxn>
              <a:cxn ang="0">
                <a:pos x="connsiteX2" y="connsiteY2"/>
              </a:cxn>
              <a:cxn ang="0">
                <a:pos x="connsiteX3" y="connsiteY3"/>
              </a:cxn>
            </a:cxnLst>
            <a:rect l="l" t="t" r="r" b="b"/>
            <a:pathLst>
              <a:path w="3016810" h="464234">
                <a:moveTo>
                  <a:pt x="538089" y="0"/>
                </a:moveTo>
                <a:lnTo>
                  <a:pt x="3016810" y="0"/>
                </a:lnTo>
                <a:lnTo>
                  <a:pt x="3016810" y="464234"/>
                </a:lnTo>
                <a:lnTo>
                  <a:pt x="0" y="464234"/>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8" name="Freeform: Shape 17">
            <a:extLst>
              <a:ext uri="{FF2B5EF4-FFF2-40B4-BE49-F238E27FC236}">
                <a16:creationId xmlns:a16="http://schemas.microsoft.com/office/drawing/2014/main" id="{2BEFA5F7-1CBA-441D-AD70-6DCA0E0AFC62}"/>
              </a:ext>
            </a:extLst>
          </p:cNvPr>
          <p:cNvSpPr/>
          <p:nvPr/>
        </p:nvSpPr>
        <p:spPr>
          <a:xfrm>
            <a:off x="9791526" y="3637339"/>
            <a:ext cx="2413246" cy="464234"/>
          </a:xfrm>
          <a:custGeom>
            <a:avLst/>
            <a:gdLst>
              <a:gd name="connsiteX0" fmla="*/ 538089 w 2413246"/>
              <a:gd name="connsiteY0" fmla="*/ 0 h 464234"/>
              <a:gd name="connsiteX1" fmla="*/ 2413246 w 2413246"/>
              <a:gd name="connsiteY1" fmla="*/ 0 h 464234"/>
              <a:gd name="connsiteX2" fmla="*/ 2413246 w 2413246"/>
              <a:gd name="connsiteY2" fmla="*/ 464234 h 464234"/>
              <a:gd name="connsiteX3" fmla="*/ 0 w 2413246"/>
              <a:gd name="connsiteY3" fmla="*/ 464234 h 464234"/>
            </a:gdLst>
            <a:ahLst/>
            <a:cxnLst>
              <a:cxn ang="0">
                <a:pos x="connsiteX0" y="connsiteY0"/>
              </a:cxn>
              <a:cxn ang="0">
                <a:pos x="connsiteX1" y="connsiteY1"/>
              </a:cxn>
              <a:cxn ang="0">
                <a:pos x="connsiteX2" y="connsiteY2"/>
              </a:cxn>
              <a:cxn ang="0">
                <a:pos x="connsiteX3" y="connsiteY3"/>
              </a:cxn>
            </a:cxnLst>
            <a:rect l="l" t="t" r="r" b="b"/>
            <a:pathLst>
              <a:path w="2413246" h="464234">
                <a:moveTo>
                  <a:pt x="538089" y="0"/>
                </a:moveTo>
                <a:lnTo>
                  <a:pt x="2413246" y="0"/>
                </a:lnTo>
                <a:lnTo>
                  <a:pt x="2413246" y="464234"/>
                </a:lnTo>
                <a:lnTo>
                  <a:pt x="0" y="464234"/>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Freeform: Shape 19">
            <a:extLst>
              <a:ext uri="{FF2B5EF4-FFF2-40B4-BE49-F238E27FC236}">
                <a16:creationId xmlns:a16="http://schemas.microsoft.com/office/drawing/2014/main" id="{945A4F55-D3B0-4905-AD90-B2DDA84797A9}"/>
              </a:ext>
            </a:extLst>
          </p:cNvPr>
          <p:cNvSpPr/>
          <p:nvPr/>
        </p:nvSpPr>
        <p:spPr>
          <a:xfrm>
            <a:off x="0" y="1384456"/>
            <a:ext cx="3156441" cy="464234"/>
          </a:xfrm>
          <a:custGeom>
            <a:avLst/>
            <a:gdLst>
              <a:gd name="connsiteX0" fmla="*/ 0 w 3156441"/>
              <a:gd name="connsiteY0" fmla="*/ 0 h 464234"/>
              <a:gd name="connsiteX1" fmla="*/ 3156441 w 3156441"/>
              <a:gd name="connsiteY1" fmla="*/ 0 h 464234"/>
              <a:gd name="connsiteX2" fmla="*/ 2618352 w 3156441"/>
              <a:gd name="connsiteY2" fmla="*/ 464234 h 464234"/>
              <a:gd name="connsiteX3" fmla="*/ 0 w 3156441"/>
              <a:gd name="connsiteY3" fmla="*/ 464234 h 464234"/>
            </a:gdLst>
            <a:ahLst/>
            <a:cxnLst>
              <a:cxn ang="0">
                <a:pos x="connsiteX0" y="connsiteY0"/>
              </a:cxn>
              <a:cxn ang="0">
                <a:pos x="connsiteX1" y="connsiteY1"/>
              </a:cxn>
              <a:cxn ang="0">
                <a:pos x="connsiteX2" y="connsiteY2"/>
              </a:cxn>
              <a:cxn ang="0">
                <a:pos x="connsiteX3" y="connsiteY3"/>
              </a:cxn>
            </a:cxnLst>
            <a:rect l="l" t="t" r="r" b="b"/>
            <a:pathLst>
              <a:path w="3156441" h="464234">
                <a:moveTo>
                  <a:pt x="0" y="0"/>
                </a:moveTo>
                <a:lnTo>
                  <a:pt x="3156441" y="0"/>
                </a:lnTo>
                <a:lnTo>
                  <a:pt x="2618352" y="464234"/>
                </a:lnTo>
                <a:lnTo>
                  <a:pt x="0" y="464234"/>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1" name="Freeform: Shape 20">
            <a:extLst>
              <a:ext uri="{FF2B5EF4-FFF2-40B4-BE49-F238E27FC236}">
                <a16:creationId xmlns:a16="http://schemas.microsoft.com/office/drawing/2014/main" id="{425AE2EB-2487-4A95-B4D8-56477979EB1A}"/>
              </a:ext>
            </a:extLst>
          </p:cNvPr>
          <p:cNvSpPr/>
          <p:nvPr/>
        </p:nvSpPr>
        <p:spPr>
          <a:xfrm>
            <a:off x="0" y="3069510"/>
            <a:ext cx="2534561" cy="464234"/>
          </a:xfrm>
          <a:custGeom>
            <a:avLst/>
            <a:gdLst>
              <a:gd name="connsiteX0" fmla="*/ 0 w 2534561"/>
              <a:gd name="connsiteY0" fmla="*/ 0 h 464234"/>
              <a:gd name="connsiteX1" fmla="*/ 2534561 w 2534561"/>
              <a:gd name="connsiteY1" fmla="*/ 0 h 464234"/>
              <a:gd name="connsiteX2" fmla="*/ 1996472 w 2534561"/>
              <a:gd name="connsiteY2" fmla="*/ 464234 h 464234"/>
              <a:gd name="connsiteX3" fmla="*/ 0 w 2534561"/>
              <a:gd name="connsiteY3" fmla="*/ 464234 h 464234"/>
            </a:gdLst>
            <a:ahLst/>
            <a:cxnLst>
              <a:cxn ang="0">
                <a:pos x="connsiteX0" y="connsiteY0"/>
              </a:cxn>
              <a:cxn ang="0">
                <a:pos x="connsiteX1" y="connsiteY1"/>
              </a:cxn>
              <a:cxn ang="0">
                <a:pos x="connsiteX2" y="connsiteY2"/>
              </a:cxn>
              <a:cxn ang="0">
                <a:pos x="connsiteX3" y="connsiteY3"/>
              </a:cxn>
            </a:cxnLst>
            <a:rect l="l" t="t" r="r" b="b"/>
            <a:pathLst>
              <a:path w="2534561" h="464234">
                <a:moveTo>
                  <a:pt x="0" y="0"/>
                </a:moveTo>
                <a:lnTo>
                  <a:pt x="2534561" y="0"/>
                </a:lnTo>
                <a:lnTo>
                  <a:pt x="1996472" y="464234"/>
                </a:lnTo>
                <a:lnTo>
                  <a:pt x="0" y="464234"/>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직사각형 1">
            <a:extLst>
              <a:ext uri="{FF2B5EF4-FFF2-40B4-BE49-F238E27FC236}">
                <a16:creationId xmlns:a16="http://schemas.microsoft.com/office/drawing/2014/main" id="{AA927ECE-6432-498B-9E06-5100D11F6C31}"/>
              </a:ext>
            </a:extLst>
          </p:cNvPr>
          <p:cNvSpPr/>
          <p:nvPr/>
        </p:nvSpPr>
        <p:spPr>
          <a:xfrm>
            <a:off x="0" y="6351311"/>
            <a:ext cx="12192000" cy="499025"/>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 name="Rectángulo 1">
            <a:extLst>
              <a:ext uri="{FF2B5EF4-FFF2-40B4-BE49-F238E27FC236}">
                <a16:creationId xmlns:a16="http://schemas.microsoft.com/office/drawing/2014/main" id="{0009B353-D7E6-46C0-8ED5-AEE78DFC42AC}"/>
              </a:ext>
            </a:extLst>
          </p:cNvPr>
          <p:cNvSpPr/>
          <p:nvPr/>
        </p:nvSpPr>
        <p:spPr>
          <a:xfrm>
            <a:off x="390384" y="4441612"/>
            <a:ext cx="11411232" cy="1569660"/>
          </a:xfrm>
          <a:prstGeom prst="rect">
            <a:avLst/>
          </a:prstGeom>
        </p:spPr>
        <p:txBody>
          <a:bodyPr wrap="square">
            <a:spAutoFit/>
          </a:bodyPr>
          <a:lstStyle/>
          <a:p>
            <a:pPr algn="ctr"/>
            <a:r>
              <a:rPr lang="en-US" sz="3200" dirty="0">
                <a:solidFill>
                  <a:srgbClr val="C00000"/>
                </a:solidFill>
                <a:latin typeface="Century Gothic" panose="020B0502020202020204" pitchFamily="34" charset="0"/>
              </a:rPr>
              <a:t>1. Communicate the strategy</a:t>
            </a:r>
          </a:p>
          <a:p>
            <a:pPr algn="ctr"/>
            <a:r>
              <a:rPr lang="en-US" sz="3200" dirty="0">
                <a:latin typeface="Century Gothic" panose="020B0502020202020204" pitchFamily="34" charset="0"/>
              </a:rPr>
              <a:t>Your clients, customers, suppliers, and retailers need</a:t>
            </a:r>
          </a:p>
          <a:p>
            <a:pPr algn="ctr"/>
            <a:r>
              <a:rPr lang="en-US" sz="3200" dirty="0">
                <a:latin typeface="Century Gothic" panose="020B0502020202020204" pitchFamily="34" charset="0"/>
              </a:rPr>
              <a:t>to know that you are stable and planning for the future</a:t>
            </a:r>
          </a:p>
        </p:txBody>
      </p:sp>
    </p:spTree>
    <p:extLst>
      <p:ext uri="{BB962C8B-B14F-4D97-AF65-F5344CB8AC3E}">
        <p14:creationId xmlns:p14="http://schemas.microsoft.com/office/powerpoint/2010/main" val="361956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ángulo 64">
            <a:extLst>
              <a:ext uri="{FF2B5EF4-FFF2-40B4-BE49-F238E27FC236}">
                <a16:creationId xmlns:a16="http://schemas.microsoft.com/office/drawing/2014/main" id="{A59D2CE6-3383-4EEB-AD23-5096D97FE0A9}"/>
              </a:ext>
            </a:extLst>
          </p:cNvPr>
          <p:cNvSpPr/>
          <p:nvPr/>
        </p:nvSpPr>
        <p:spPr>
          <a:xfrm>
            <a:off x="188553" y="1606530"/>
            <a:ext cx="5349924" cy="1771639"/>
          </a:xfrm>
          <a:prstGeom prst="rect">
            <a:avLst/>
          </a:prstGeom>
        </p:spPr>
        <p:txBody>
          <a:bodyPr wrap="square">
            <a:spAutoFit/>
          </a:bodyPr>
          <a:lstStyle/>
          <a:p>
            <a:pPr marL="12700" marR="5080" defTabSz="914286">
              <a:lnSpc>
                <a:spcPct val="134900"/>
              </a:lnSpc>
              <a:spcBef>
                <a:spcPts val="100"/>
              </a:spcBef>
              <a:buSzPct val="400000"/>
              <a:defRPr/>
            </a:pPr>
            <a:r>
              <a:rPr lang="en-US" sz="2800" spc="45" dirty="0">
                <a:solidFill>
                  <a:srgbClr val="231F20"/>
                </a:solidFill>
                <a:latin typeface="Century Gothic" panose="020B0502020202020204" pitchFamily="34" charset="0"/>
                <a:cs typeface="Tahoma"/>
              </a:rPr>
              <a:t>Competition for effective  leaders is high compared to the pool of available talent</a:t>
            </a:r>
          </a:p>
        </p:txBody>
      </p:sp>
      <p:sp>
        <p:nvSpPr>
          <p:cNvPr id="79"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973170" y="235913"/>
            <a:ext cx="5267789" cy="707886"/>
          </a:xfrm>
          <a:prstGeom prst="rect">
            <a:avLst/>
          </a:prstGeom>
          <a:noFill/>
        </p:spPr>
        <p:txBody>
          <a:bodyPr wrap="none">
            <a:spAutoFit/>
          </a:bodyPr>
          <a:lstStyle/>
          <a:p>
            <a:pPr marL="241300" defTabSz="914286">
              <a:spcBef>
                <a:spcPts val="100"/>
              </a:spcBef>
              <a:defRPr/>
            </a:pPr>
            <a:r>
              <a:rPr lang="en-US" sz="4000" b="1" spc="130" dirty="0">
                <a:solidFill>
                  <a:srgbClr val="C00000"/>
                </a:solidFill>
                <a:latin typeface="Century Gothic" panose="020B0502020202020204" pitchFamily="34" charset="0"/>
                <a:cs typeface="Arial"/>
              </a:rPr>
              <a:t>Who Comes Next?</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6" descr="Image result for succession planning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616" y="3950953"/>
            <a:ext cx="3229799" cy="21518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high competition foe lea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314" y="2431103"/>
            <a:ext cx="5377553" cy="3855817"/>
          </a:xfrm>
          <a:prstGeom prst="rect">
            <a:avLst/>
          </a:prstGeom>
          <a:solidFill>
            <a:schemeClr val="bg1"/>
          </a:solidFill>
          <a:ln>
            <a:solidFill>
              <a:schemeClr val="bg1"/>
            </a:solidFill>
          </a:ln>
        </p:spPr>
      </p:pic>
      <p:sp>
        <p:nvSpPr>
          <p:cNvPr id="14" name="Rectangle 13">
            <a:extLst>
              <a:ext uri="{FF2B5EF4-FFF2-40B4-BE49-F238E27FC236}">
                <a16:creationId xmlns:a16="http://schemas.microsoft.com/office/drawing/2014/main" id="{CDCCE658-5170-B94B-958D-5BFE02356C9B}"/>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58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100D6-7BC4-A548-93CF-03B04BC065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094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472831" y="283598"/>
            <a:ext cx="6277681"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Communicate the strategy</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11" name="Diagram 10"/>
          <p:cNvGraphicFramePr/>
          <p:nvPr>
            <p:extLst>
              <p:ext uri="{D42A27DB-BD31-4B8C-83A1-F6EECF244321}">
                <p14:modId xmlns:p14="http://schemas.microsoft.com/office/powerpoint/2010/main" val="915223718"/>
              </p:ext>
            </p:extLst>
          </p:nvPr>
        </p:nvGraphicFramePr>
        <p:xfrm>
          <a:off x="0" y="2142416"/>
          <a:ext cx="12192000" cy="438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Marcador de posición de imagen 11">
            <a:extLst>
              <a:ext uri="{FF2B5EF4-FFF2-40B4-BE49-F238E27FC236}">
                <a16:creationId xmlns:a16="http://schemas.microsoft.com/office/drawing/2014/main" id="{D90A9DB8-9654-4FFA-9B3E-47652378F7E8}"/>
              </a:ext>
            </a:extLst>
          </p:cNvPr>
          <p:cNvPicPr>
            <a:picLocks noChangeAspect="1"/>
          </p:cNvPicPr>
          <p:nvPr/>
        </p:nvPicPr>
        <p:blipFill>
          <a:blip r:embed="rId8">
            <a:extLst>
              <a:ext uri="{28A0092B-C50C-407E-A947-70E740481C1C}">
                <a14:useLocalDpi xmlns:a14="http://schemas.microsoft.com/office/drawing/2010/main" val="0"/>
              </a:ext>
            </a:extLst>
          </a:blip>
          <a:srcRect l="17822" r="17822"/>
          <a:stretch>
            <a:fillRect/>
          </a:stretch>
        </p:blipFill>
        <p:spPr>
          <a:xfrm>
            <a:off x="285590" y="1424633"/>
            <a:ext cx="2499779" cy="2184929"/>
          </a:xfrm>
          <a:custGeom>
            <a:avLst/>
            <a:gdLst>
              <a:gd name="connsiteX0" fmla="*/ 1832943 w 6624018"/>
              <a:gd name="connsiteY0" fmla="*/ 4748834 h 5729909"/>
              <a:gd name="connsiteX1" fmla="*/ 6624018 w 6624018"/>
              <a:gd name="connsiteY1" fmla="*/ 4748834 h 5729909"/>
              <a:gd name="connsiteX2" fmla="*/ 6624018 w 6624018"/>
              <a:gd name="connsiteY2" fmla="*/ 5729909 h 5729909"/>
              <a:gd name="connsiteX3" fmla="*/ 1832943 w 6624018"/>
              <a:gd name="connsiteY3" fmla="*/ 5729909 h 5729909"/>
              <a:gd name="connsiteX4" fmla="*/ 1841224 w 6624018"/>
              <a:gd name="connsiteY4" fmla="*/ 2822714 h 5729909"/>
              <a:gd name="connsiteX5" fmla="*/ 3091438 w 6624018"/>
              <a:gd name="connsiteY5" fmla="*/ 2822714 h 5729909"/>
              <a:gd name="connsiteX6" fmla="*/ 3091438 w 6624018"/>
              <a:gd name="connsiteY6" fmla="*/ 4611758 h 5729909"/>
              <a:gd name="connsiteX7" fmla="*/ 1841224 w 6624018"/>
              <a:gd name="connsiteY7" fmla="*/ 4611758 h 5729909"/>
              <a:gd name="connsiteX8" fmla="*/ 0 w 6624018"/>
              <a:gd name="connsiteY8" fmla="*/ 2822714 h 5729909"/>
              <a:gd name="connsiteX9" fmla="*/ 1690847 w 6624018"/>
              <a:gd name="connsiteY9" fmla="*/ 2822714 h 5729909"/>
              <a:gd name="connsiteX10" fmla="*/ 1690847 w 6624018"/>
              <a:gd name="connsiteY10" fmla="*/ 4949686 h 5729909"/>
              <a:gd name="connsiteX11" fmla="*/ 0 w 6624018"/>
              <a:gd name="connsiteY11" fmla="*/ 4949686 h 5729909"/>
              <a:gd name="connsiteX12" fmla="*/ 3241814 w 6624018"/>
              <a:gd name="connsiteY12" fmla="*/ 1928192 h 5729909"/>
              <a:gd name="connsiteX13" fmla="*/ 6042992 w 6624018"/>
              <a:gd name="connsiteY13" fmla="*/ 1928192 h 5729909"/>
              <a:gd name="connsiteX14" fmla="*/ 6042992 w 6624018"/>
              <a:gd name="connsiteY14" fmla="*/ 4611758 h 5729909"/>
              <a:gd name="connsiteX15" fmla="*/ 3241814 w 6624018"/>
              <a:gd name="connsiteY15" fmla="*/ 4611758 h 5729909"/>
              <a:gd name="connsiteX16" fmla="*/ 290259 w 6624018"/>
              <a:gd name="connsiteY16" fmla="*/ 894522 h 5729909"/>
              <a:gd name="connsiteX17" fmla="*/ 3091436 w 6624018"/>
              <a:gd name="connsiteY17" fmla="*/ 894522 h 5729909"/>
              <a:gd name="connsiteX18" fmla="*/ 3091436 w 6624018"/>
              <a:gd name="connsiteY18" fmla="*/ 2683566 h 5729909"/>
              <a:gd name="connsiteX19" fmla="*/ 290259 w 6624018"/>
              <a:gd name="connsiteY19" fmla="*/ 2683566 h 5729909"/>
              <a:gd name="connsiteX20" fmla="*/ 3241813 w 6624018"/>
              <a:gd name="connsiteY20" fmla="*/ 0 h 5729909"/>
              <a:gd name="connsiteX21" fmla="*/ 4979872 w 6624018"/>
              <a:gd name="connsiteY21" fmla="*/ 0 h 5729909"/>
              <a:gd name="connsiteX22" fmla="*/ 4979872 w 6624018"/>
              <a:gd name="connsiteY22" fmla="*/ 1789044 h 5729909"/>
              <a:gd name="connsiteX23" fmla="*/ 3241813 w 6624018"/>
              <a:gd name="connsiteY23" fmla="*/ 1789044 h 57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24018" h="5729909">
                <a:moveTo>
                  <a:pt x="1832943" y="4748834"/>
                </a:moveTo>
                <a:lnTo>
                  <a:pt x="6624018" y="4748834"/>
                </a:lnTo>
                <a:lnTo>
                  <a:pt x="6624018" y="5729909"/>
                </a:lnTo>
                <a:lnTo>
                  <a:pt x="1832943" y="5729909"/>
                </a:lnTo>
                <a:close/>
                <a:moveTo>
                  <a:pt x="1841224" y="2822714"/>
                </a:moveTo>
                <a:lnTo>
                  <a:pt x="3091438" y="2822714"/>
                </a:lnTo>
                <a:lnTo>
                  <a:pt x="3091438" y="4611758"/>
                </a:lnTo>
                <a:lnTo>
                  <a:pt x="1841224" y="4611758"/>
                </a:lnTo>
                <a:close/>
                <a:moveTo>
                  <a:pt x="0" y="2822714"/>
                </a:moveTo>
                <a:lnTo>
                  <a:pt x="1690847" y="2822714"/>
                </a:lnTo>
                <a:lnTo>
                  <a:pt x="1690847" y="4949686"/>
                </a:lnTo>
                <a:lnTo>
                  <a:pt x="0" y="4949686"/>
                </a:lnTo>
                <a:close/>
                <a:moveTo>
                  <a:pt x="3241814" y="1928192"/>
                </a:moveTo>
                <a:lnTo>
                  <a:pt x="6042992" y="1928192"/>
                </a:lnTo>
                <a:lnTo>
                  <a:pt x="6042992" y="4611758"/>
                </a:lnTo>
                <a:lnTo>
                  <a:pt x="3241814" y="4611758"/>
                </a:lnTo>
                <a:close/>
                <a:moveTo>
                  <a:pt x="290259" y="894522"/>
                </a:moveTo>
                <a:lnTo>
                  <a:pt x="3091436" y="894522"/>
                </a:lnTo>
                <a:lnTo>
                  <a:pt x="3091436" y="2683566"/>
                </a:lnTo>
                <a:lnTo>
                  <a:pt x="290259" y="2683566"/>
                </a:lnTo>
                <a:close/>
                <a:moveTo>
                  <a:pt x="3241813" y="0"/>
                </a:moveTo>
                <a:lnTo>
                  <a:pt x="4979872" y="0"/>
                </a:lnTo>
                <a:lnTo>
                  <a:pt x="4979872" y="1789044"/>
                </a:lnTo>
                <a:lnTo>
                  <a:pt x="3241813" y="1789044"/>
                </a:lnTo>
                <a:close/>
              </a:path>
            </a:pathLst>
          </a:custGeom>
        </p:spPr>
      </p:pic>
      <p:sp>
        <p:nvSpPr>
          <p:cNvPr id="18" name="Rectángulo 12">
            <a:extLst>
              <a:ext uri="{FF2B5EF4-FFF2-40B4-BE49-F238E27FC236}">
                <a16:creationId xmlns:a16="http://schemas.microsoft.com/office/drawing/2014/main" id="{D84259BA-9C7D-4F77-B108-7B130B34EB25}"/>
              </a:ext>
            </a:extLst>
          </p:cNvPr>
          <p:cNvSpPr/>
          <p:nvPr/>
        </p:nvSpPr>
        <p:spPr>
          <a:xfrm>
            <a:off x="5223253" y="5572738"/>
            <a:ext cx="6398226" cy="459228"/>
          </a:xfrm>
          <a:prstGeom prst="rect">
            <a:avLst/>
          </a:prstGeom>
        </p:spPr>
        <p:txBody>
          <a:bodyPr wrap="none">
            <a:spAutoFit/>
          </a:bodyPr>
          <a:lstStyle/>
          <a:p>
            <a:pPr marL="12700" marR="5080" lvl="0" algn="just">
              <a:lnSpc>
                <a:spcPct val="134900"/>
              </a:lnSpc>
              <a:spcBef>
                <a:spcPts val="100"/>
              </a:spcBef>
              <a:buSzPct val="400000"/>
              <a:defRPr/>
            </a:pPr>
            <a:r>
              <a:rPr lang="en-US" sz="2000" b="1" i="1" u="sng" dirty="0">
                <a:latin typeface="Century Gothic" panose="020B0502020202020204" pitchFamily="34" charset="0"/>
              </a:rPr>
              <a:t>Customers (and potential customers) deserve that</a:t>
            </a:r>
          </a:p>
        </p:txBody>
      </p:sp>
    </p:spTree>
    <p:extLst>
      <p:ext uri="{BB962C8B-B14F-4D97-AF65-F5344CB8AC3E}">
        <p14:creationId xmlns:p14="http://schemas.microsoft.com/office/powerpoint/2010/main" val="3852389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727032" y="283598"/>
            <a:ext cx="5651868"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Strengthen Relationships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11" name="Diagram 10"/>
          <p:cNvGraphicFramePr/>
          <p:nvPr>
            <p:extLst>
              <p:ext uri="{D42A27DB-BD31-4B8C-83A1-F6EECF244321}">
                <p14:modId xmlns:p14="http://schemas.microsoft.com/office/powerpoint/2010/main" val="2072532783"/>
              </p:ext>
            </p:extLst>
          </p:nvPr>
        </p:nvGraphicFramePr>
        <p:xfrm>
          <a:off x="0" y="2142416"/>
          <a:ext cx="12192000" cy="438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03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6383721" y="283598"/>
            <a:ext cx="4211089"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Reassure Delivery</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11" name="Diagram 10"/>
          <p:cNvGraphicFramePr/>
          <p:nvPr>
            <p:extLst>
              <p:ext uri="{D42A27DB-BD31-4B8C-83A1-F6EECF244321}">
                <p14:modId xmlns:p14="http://schemas.microsoft.com/office/powerpoint/2010/main" val="4207998661"/>
              </p:ext>
            </p:extLst>
          </p:nvPr>
        </p:nvGraphicFramePr>
        <p:xfrm>
          <a:off x="0" y="2142416"/>
          <a:ext cx="12192000" cy="438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706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166533"/>
            <a:ext cx="7356144" cy="3705116"/>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FCF020E-F563-4A38-B75A-4F379805BB78}"/>
              </a:ext>
            </a:extLst>
          </p:cNvPr>
          <p:cNvSpPr txBox="1"/>
          <p:nvPr/>
        </p:nvSpPr>
        <p:spPr>
          <a:xfrm>
            <a:off x="507999" y="3003669"/>
            <a:ext cx="4573827" cy="3779176"/>
          </a:xfrm>
          <a:prstGeom prst="rect">
            <a:avLst/>
          </a:prstGeom>
          <a:noFill/>
        </p:spPr>
        <p:txBody>
          <a:bodyPr wrap="square" lIns="108000" rIns="108000" rtlCol="0">
            <a:spAutoFit/>
          </a:bodyPr>
          <a:lstStyle/>
          <a:p>
            <a:pPr>
              <a:lnSpc>
                <a:spcPct val="150000"/>
              </a:lnSpc>
              <a:buClr>
                <a:srgbClr val="FF0000"/>
              </a:buClr>
            </a:pPr>
            <a:endParaRPr lang="en-US" altLang="ko-KR" dirty="0">
              <a:solidFill>
                <a:prstClr val="white"/>
              </a:solidFill>
              <a:latin typeface="Century Gothic" panose="020B0502020202020204" pitchFamily="34" charset="0"/>
              <a:ea typeface="Cambria" panose="02040503050406030204" pitchFamily="18" charset="0"/>
              <a:cs typeface="Arial" pitchFamily="34" charset="0"/>
            </a:endParaRP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Rethink your corporate structure</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Design organizational chart</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Develop criteria/competencies</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Analyze your HR inventory</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Create the avatar</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Reality check</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Get employee feedback</a:t>
            </a:r>
          </a:p>
          <a:p>
            <a:pPr marL="342900" indent="-342900">
              <a:lnSpc>
                <a:spcPct val="150000"/>
              </a:lnSpc>
              <a:buClr>
                <a:srgbClr val="FF0000"/>
              </a:buClr>
              <a:buFont typeface="Wingdings" panose="05000000000000000000" pitchFamily="2" charset="2"/>
              <a:buChar char="ü"/>
            </a:pPr>
            <a:r>
              <a:rPr lang="en-US" altLang="ko-KR" dirty="0">
                <a:solidFill>
                  <a:prstClr val="white"/>
                </a:solidFill>
                <a:latin typeface="Century Gothic" panose="020B0502020202020204" pitchFamily="34" charset="0"/>
                <a:ea typeface="Cambria" panose="02040503050406030204" pitchFamily="18" charset="0"/>
                <a:cs typeface="Arial" pitchFamily="34" charset="0"/>
              </a:rPr>
              <a:t>Design talent pathways</a:t>
            </a:r>
          </a:p>
        </p:txBody>
      </p:sp>
      <p:sp>
        <p:nvSpPr>
          <p:cNvPr id="6" name="TextBox 5"/>
          <p:cNvSpPr txBox="1"/>
          <p:nvPr/>
        </p:nvSpPr>
        <p:spPr>
          <a:xfrm>
            <a:off x="-1" y="1010944"/>
            <a:ext cx="12191999" cy="1992725"/>
          </a:xfrm>
          <a:prstGeom prst="rect">
            <a:avLst/>
          </a:prstGeom>
          <a:solidFill>
            <a:srgbClr val="FFFFFF">
              <a:alpha val="85098"/>
            </a:srgbClr>
          </a:solidFill>
          <a:ln>
            <a:solidFill>
              <a:schemeClr val="bg1"/>
            </a:solidFill>
          </a:ln>
        </p:spPr>
        <p:txBody>
          <a:bodyPr wrap="square" lIns="108000" rIns="108000" rtlCol="0">
            <a:spAutoFit/>
          </a:bodyPr>
          <a:lstStyle/>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5. Creating a Strategy for </a:t>
            </a:r>
          </a:p>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Talent</a:t>
            </a:r>
          </a:p>
        </p:txBody>
      </p:sp>
    </p:spTree>
    <p:extLst>
      <p:ext uri="{BB962C8B-B14F-4D97-AF65-F5344CB8AC3E}">
        <p14:creationId xmlns:p14="http://schemas.microsoft.com/office/powerpoint/2010/main" val="346450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442025" y="283598"/>
            <a:ext cx="6822702"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1. Rethink Corporate Structure</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graphicFrame>
        <p:nvGraphicFramePr>
          <p:cNvPr id="17" name="Diagram 16"/>
          <p:cNvGraphicFramePr/>
          <p:nvPr>
            <p:extLst>
              <p:ext uri="{D42A27DB-BD31-4B8C-83A1-F6EECF244321}">
                <p14:modId xmlns:p14="http://schemas.microsoft.com/office/powerpoint/2010/main" val="3373491183"/>
              </p:ext>
            </p:extLst>
          </p:nvPr>
        </p:nvGraphicFramePr>
        <p:xfrm>
          <a:off x="2973153" y="1677458"/>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4</a:t>
            </a:r>
          </a:p>
        </p:txBody>
      </p:sp>
      <p:pic>
        <p:nvPicPr>
          <p:cNvPr id="23" name="Marcador de posición de imagen 25">
            <a:extLst>
              <a:ext uri="{FF2B5EF4-FFF2-40B4-BE49-F238E27FC236}">
                <a16:creationId xmlns:a16="http://schemas.microsoft.com/office/drawing/2014/main" id="{C2FC6F2C-435E-44C3-8471-B8EB27881261}"/>
              </a:ext>
            </a:extLst>
          </p:cNvPr>
          <p:cNvPicPr>
            <a:picLocks noChangeAspect="1"/>
          </p:cNvPicPr>
          <p:nvPr/>
        </p:nvPicPr>
        <p:blipFill>
          <a:blip r:embed="rId8" cstate="print">
            <a:extLst>
              <a:ext uri="{28A0092B-C50C-407E-A947-70E740481C1C}">
                <a14:useLocalDpi xmlns:a14="http://schemas.microsoft.com/office/drawing/2010/main" val="0"/>
              </a:ext>
            </a:extLst>
          </a:blip>
          <a:srcRect l="19391" r="19391"/>
          <a:stretch>
            <a:fillRect/>
          </a:stretch>
        </p:blipFill>
        <p:spPr>
          <a:xfrm>
            <a:off x="424204" y="2735775"/>
            <a:ext cx="2658130" cy="2442945"/>
          </a:xfrm>
          <a:custGeom>
            <a:avLst/>
            <a:gdLst>
              <a:gd name="connsiteX0" fmla="*/ 1152121 w 11201399"/>
              <a:gd name="connsiteY0" fmla="*/ 3371850 h 3838575"/>
              <a:gd name="connsiteX1" fmla="*/ 9610724 w 11201399"/>
              <a:gd name="connsiteY1" fmla="*/ 3371850 h 3838575"/>
              <a:gd name="connsiteX2" fmla="*/ 9058677 w 11201399"/>
              <a:gd name="connsiteY2" fmla="*/ 3838575 h 3838575"/>
              <a:gd name="connsiteX3" fmla="*/ 600074 w 11201399"/>
              <a:gd name="connsiteY3" fmla="*/ 3838575 h 3838575"/>
              <a:gd name="connsiteX4" fmla="*/ 2095097 w 11201399"/>
              <a:gd name="connsiteY4" fmla="*/ 2809875 h 3838575"/>
              <a:gd name="connsiteX5" fmla="*/ 10553699 w 11201399"/>
              <a:gd name="connsiteY5" fmla="*/ 2809875 h 3838575"/>
              <a:gd name="connsiteX6" fmla="*/ 10001652 w 11201399"/>
              <a:gd name="connsiteY6" fmla="*/ 3276600 h 3838575"/>
              <a:gd name="connsiteX7" fmla="*/ 1543049 w 11201399"/>
              <a:gd name="connsiteY7" fmla="*/ 3276600 h 3838575"/>
              <a:gd name="connsiteX8" fmla="*/ 1209271 w 11201399"/>
              <a:gd name="connsiteY8" fmla="*/ 2247900 h 3838575"/>
              <a:gd name="connsiteX9" fmla="*/ 9667874 w 11201399"/>
              <a:gd name="connsiteY9" fmla="*/ 2247900 h 3838575"/>
              <a:gd name="connsiteX10" fmla="*/ 9115827 w 11201399"/>
              <a:gd name="connsiteY10" fmla="*/ 2714625 h 3838575"/>
              <a:gd name="connsiteX11" fmla="*/ 657225 w 11201399"/>
              <a:gd name="connsiteY11" fmla="*/ 2714625 h 3838575"/>
              <a:gd name="connsiteX12" fmla="*/ 552047 w 11201399"/>
              <a:gd name="connsiteY12" fmla="*/ 1685925 h 3838575"/>
              <a:gd name="connsiteX13" fmla="*/ 9010649 w 11201399"/>
              <a:gd name="connsiteY13" fmla="*/ 1685925 h 3838575"/>
              <a:gd name="connsiteX14" fmla="*/ 8458602 w 11201399"/>
              <a:gd name="connsiteY14" fmla="*/ 2152650 h 3838575"/>
              <a:gd name="connsiteX15" fmla="*/ 0 w 11201399"/>
              <a:gd name="connsiteY15" fmla="*/ 2152650 h 3838575"/>
              <a:gd name="connsiteX16" fmla="*/ 2742797 w 11201399"/>
              <a:gd name="connsiteY16" fmla="*/ 1123950 h 3838575"/>
              <a:gd name="connsiteX17" fmla="*/ 11201399 w 11201399"/>
              <a:gd name="connsiteY17" fmla="*/ 1123950 h 3838575"/>
              <a:gd name="connsiteX18" fmla="*/ 10649352 w 11201399"/>
              <a:gd name="connsiteY18" fmla="*/ 1590675 h 3838575"/>
              <a:gd name="connsiteX19" fmla="*/ 2190750 w 11201399"/>
              <a:gd name="connsiteY19" fmla="*/ 1590675 h 3838575"/>
              <a:gd name="connsiteX20" fmla="*/ 1418822 w 11201399"/>
              <a:gd name="connsiteY20" fmla="*/ 561975 h 3838575"/>
              <a:gd name="connsiteX21" fmla="*/ 9877424 w 11201399"/>
              <a:gd name="connsiteY21" fmla="*/ 561975 h 3838575"/>
              <a:gd name="connsiteX22" fmla="*/ 9325377 w 11201399"/>
              <a:gd name="connsiteY22" fmla="*/ 1028700 h 3838575"/>
              <a:gd name="connsiteX23" fmla="*/ 866775 w 11201399"/>
              <a:gd name="connsiteY23" fmla="*/ 1028700 h 3838575"/>
              <a:gd name="connsiteX24" fmla="*/ 1161647 w 11201399"/>
              <a:gd name="connsiteY24" fmla="*/ 0 h 3838575"/>
              <a:gd name="connsiteX25" fmla="*/ 9620249 w 11201399"/>
              <a:gd name="connsiteY25" fmla="*/ 0 h 3838575"/>
              <a:gd name="connsiteX26" fmla="*/ 9068202 w 11201399"/>
              <a:gd name="connsiteY26" fmla="*/ 466725 h 3838575"/>
              <a:gd name="connsiteX27" fmla="*/ 609600 w 11201399"/>
              <a:gd name="connsiteY27" fmla="*/ 46672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01399" h="3838575">
                <a:moveTo>
                  <a:pt x="1152121" y="3371850"/>
                </a:moveTo>
                <a:lnTo>
                  <a:pt x="9610724" y="3371850"/>
                </a:lnTo>
                <a:lnTo>
                  <a:pt x="9058677" y="3838575"/>
                </a:lnTo>
                <a:lnTo>
                  <a:pt x="600074" y="3838575"/>
                </a:lnTo>
                <a:close/>
                <a:moveTo>
                  <a:pt x="2095097" y="2809875"/>
                </a:moveTo>
                <a:lnTo>
                  <a:pt x="10553699" y="2809875"/>
                </a:lnTo>
                <a:lnTo>
                  <a:pt x="10001652" y="3276600"/>
                </a:lnTo>
                <a:lnTo>
                  <a:pt x="1543049" y="3276600"/>
                </a:lnTo>
                <a:close/>
                <a:moveTo>
                  <a:pt x="1209271" y="2247900"/>
                </a:moveTo>
                <a:lnTo>
                  <a:pt x="9667874" y="2247900"/>
                </a:lnTo>
                <a:lnTo>
                  <a:pt x="9115827" y="2714625"/>
                </a:lnTo>
                <a:lnTo>
                  <a:pt x="657225" y="2714625"/>
                </a:lnTo>
                <a:close/>
                <a:moveTo>
                  <a:pt x="552047" y="1685925"/>
                </a:moveTo>
                <a:lnTo>
                  <a:pt x="9010649" y="1685925"/>
                </a:lnTo>
                <a:lnTo>
                  <a:pt x="8458602" y="2152650"/>
                </a:lnTo>
                <a:lnTo>
                  <a:pt x="0" y="2152650"/>
                </a:lnTo>
                <a:close/>
                <a:moveTo>
                  <a:pt x="2742797" y="1123950"/>
                </a:moveTo>
                <a:lnTo>
                  <a:pt x="11201399" y="1123950"/>
                </a:lnTo>
                <a:lnTo>
                  <a:pt x="10649352" y="1590675"/>
                </a:lnTo>
                <a:lnTo>
                  <a:pt x="2190750" y="1590675"/>
                </a:lnTo>
                <a:close/>
                <a:moveTo>
                  <a:pt x="1418822" y="561975"/>
                </a:moveTo>
                <a:lnTo>
                  <a:pt x="9877424" y="561975"/>
                </a:lnTo>
                <a:lnTo>
                  <a:pt x="9325377" y="1028700"/>
                </a:lnTo>
                <a:lnTo>
                  <a:pt x="866775" y="1028700"/>
                </a:lnTo>
                <a:close/>
                <a:moveTo>
                  <a:pt x="1161647" y="0"/>
                </a:moveTo>
                <a:lnTo>
                  <a:pt x="9620249" y="0"/>
                </a:lnTo>
                <a:lnTo>
                  <a:pt x="9068202" y="466725"/>
                </a:lnTo>
                <a:lnTo>
                  <a:pt x="609600" y="466725"/>
                </a:lnTo>
                <a:close/>
              </a:path>
            </a:pathLst>
          </a:custGeom>
        </p:spPr>
      </p:pic>
      <p:sp>
        <p:nvSpPr>
          <p:cNvPr id="24" name="Freeform: Shape 13">
            <a:extLst>
              <a:ext uri="{FF2B5EF4-FFF2-40B4-BE49-F238E27FC236}">
                <a16:creationId xmlns:a16="http://schemas.microsoft.com/office/drawing/2014/main" id="{4D49244C-AFBC-4DA8-871C-827F7695A6FE}"/>
              </a:ext>
            </a:extLst>
          </p:cNvPr>
          <p:cNvSpPr/>
          <p:nvPr/>
        </p:nvSpPr>
        <p:spPr>
          <a:xfrm rot="19700944">
            <a:off x="1260798" y="3326469"/>
            <a:ext cx="1714747" cy="525311"/>
          </a:xfrm>
          <a:custGeom>
            <a:avLst/>
            <a:gdLst>
              <a:gd name="connsiteX0" fmla="*/ 0 w 3947485"/>
              <a:gd name="connsiteY0" fmla="*/ 1154605 h 1218113"/>
              <a:gd name="connsiteX1" fmla="*/ 55409 w 3947485"/>
              <a:gd name="connsiteY1" fmla="*/ 1218113 h 1218113"/>
              <a:gd name="connsiteX2" fmla="*/ 0 w 3947485"/>
              <a:gd name="connsiteY2" fmla="*/ 1218113 h 1218113"/>
              <a:gd name="connsiteX3" fmla="*/ 2039744 w 3947485"/>
              <a:gd name="connsiteY3" fmla="*/ 819482 h 1218113"/>
              <a:gd name="connsiteX4" fmla="*/ 2025393 w 3947485"/>
              <a:gd name="connsiteY4" fmla="*/ 957653 h 1218113"/>
              <a:gd name="connsiteX5" fmla="*/ 1995843 w 3947485"/>
              <a:gd name="connsiteY5" fmla="*/ 1102276 h 1218113"/>
              <a:gd name="connsiteX6" fmla="*/ 1959917 w 3947485"/>
              <a:gd name="connsiteY6" fmla="*/ 1218113 h 1218113"/>
              <a:gd name="connsiteX7" fmla="*/ 1010500 w 3947485"/>
              <a:gd name="connsiteY7" fmla="*/ 1218113 h 1218113"/>
              <a:gd name="connsiteX8" fmla="*/ 1033213 w 3947485"/>
              <a:gd name="connsiteY8" fmla="*/ 1198297 h 1218113"/>
              <a:gd name="connsiteX9" fmla="*/ 1117600 w 3947485"/>
              <a:gd name="connsiteY9" fmla="*/ 1087953 h 1218113"/>
              <a:gd name="connsiteX10" fmla="*/ 1178265 w 3947485"/>
              <a:gd name="connsiteY10" fmla="*/ 962986 h 1218113"/>
              <a:gd name="connsiteX11" fmla="*/ 1207599 w 3947485"/>
              <a:gd name="connsiteY11" fmla="*/ 848786 h 1218113"/>
              <a:gd name="connsiteX12" fmla="*/ 2379027 w 3947485"/>
              <a:gd name="connsiteY12" fmla="*/ 807535 h 1218113"/>
              <a:gd name="connsiteX13" fmla="*/ 2649752 w 3947485"/>
              <a:gd name="connsiteY13" fmla="*/ 1218113 h 1218113"/>
              <a:gd name="connsiteX14" fmla="*/ 2199708 w 3947485"/>
              <a:gd name="connsiteY14" fmla="*/ 1218113 h 1218113"/>
              <a:gd name="connsiteX15" fmla="*/ 2244454 w 3947485"/>
              <a:gd name="connsiteY15" fmla="*/ 1034224 h 1218113"/>
              <a:gd name="connsiteX16" fmla="*/ 2268807 w 3947485"/>
              <a:gd name="connsiteY16" fmla="*/ 824766 h 1218113"/>
              <a:gd name="connsiteX17" fmla="*/ 2268893 w 3947485"/>
              <a:gd name="connsiteY17" fmla="*/ 811414 h 1218113"/>
              <a:gd name="connsiteX18" fmla="*/ 1854358 w 3947485"/>
              <a:gd name="connsiteY18" fmla="*/ 0 h 1218113"/>
              <a:gd name="connsiteX19" fmla="*/ 1908395 w 3947485"/>
              <a:gd name="connsiteY19" fmla="*/ 105736 h 1218113"/>
              <a:gd name="connsiteX20" fmla="*/ 2001801 w 3947485"/>
              <a:gd name="connsiteY20" fmla="*/ 379738 h 1218113"/>
              <a:gd name="connsiteX21" fmla="*/ 2023582 w 3947485"/>
              <a:gd name="connsiteY21" fmla="*/ 495951 h 1218113"/>
              <a:gd name="connsiteX22" fmla="*/ 1185974 w 3947485"/>
              <a:gd name="connsiteY22" fmla="*/ 525446 h 1218113"/>
              <a:gd name="connsiteX23" fmla="*/ 1158618 w 3947485"/>
              <a:gd name="connsiteY23" fmla="*/ 445199 h 1218113"/>
              <a:gd name="connsiteX24" fmla="*/ 893673 w 3947485"/>
              <a:gd name="connsiteY24" fmla="*/ 144289 h 1218113"/>
              <a:gd name="connsiteX25" fmla="*/ 34395 w 3947485"/>
              <a:gd name="connsiteY25" fmla="*/ 257871 h 1218113"/>
              <a:gd name="connsiteX26" fmla="*/ 0 w 3947485"/>
              <a:gd name="connsiteY26" fmla="*/ 302846 h 1218113"/>
              <a:gd name="connsiteX27" fmla="*/ 0 w 3947485"/>
              <a:gd name="connsiteY27" fmla="*/ 0 h 1218113"/>
              <a:gd name="connsiteX28" fmla="*/ 2762149 w 3947485"/>
              <a:gd name="connsiteY28" fmla="*/ 0 h 1218113"/>
              <a:gd name="connsiteX29" fmla="*/ 2671836 w 3947485"/>
              <a:gd name="connsiteY29" fmla="*/ 3180 h 1218113"/>
              <a:gd name="connsiteX30" fmla="*/ 2402053 w 3947485"/>
              <a:gd name="connsiteY30" fmla="*/ 482624 h 1218113"/>
              <a:gd name="connsiteX31" fmla="*/ 2254375 w 3947485"/>
              <a:gd name="connsiteY31" fmla="*/ 487824 h 1218113"/>
              <a:gd name="connsiteX32" fmla="*/ 2224225 w 3947485"/>
              <a:gd name="connsiteY32" fmla="*/ 326958 h 1218113"/>
              <a:gd name="connsiteX33" fmla="*/ 2116667 w 3947485"/>
              <a:gd name="connsiteY33" fmla="*/ 11441 h 1218113"/>
              <a:gd name="connsiteX34" fmla="*/ 2110820 w 3947485"/>
              <a:gd name="connsiteY34" fmla="*/ 0 h 1218113"/>
              <a:gd name="connsiteX35" fmla="*/ 3938856 w 3947485"/>
              <a:gd name="connsiteY35" fmla="*/ 46852 h 1218113"/>
              <a:gd name="connsiteX36" fmla="*/ 3685733 w 3947485"/>
              <a:gd name="connsiteY36" fmla="*/ 496689 h 1218113"/>
              <a:gd name="connsiteX37" fmla="*/ 3686630 w 3947485"/>
              <a:gd name="connsiteY37" fmla="*/ 496656 h 1218113"/>
              <a:gd name="connsiteX38" fmla="*/ 3792899 w 3947485"/>
              <a:gd name="connsiteY38" fmla="*/ 595696 h 1218113"/>
              <a:gd name="connsiteX39" fmla="*/ 3693860 w 3947485"/>
              <a:gd name="connsiteY39" fmla="*/ 701966 h 1218113"/>
              <a:gd name="connsiteX40" fmla="*/ 3663345 w 3947485"/>
              <a:gd name="connsiteY40" fmla="*/ 703040 h 1218113"/>
              <a:gd name="connsiteX41" fmla="*/ 3947485 w 3947485"/>
              <a:gd name="connsiteY41" fmla="*/ 1133960 h 1218113"/>
              <a:gd name="connsiteX42" fmla="*/ 2759915 w 3947485"/>
              <a:gd name="connsiteY42" fmla="*/ 1175779 h 1218113"/>
              <a:gd name="connsiteX43" fmla="*/ 2475777 w 3947485"/>
              <a:gd name="connsiteY43" fmla="*/ 744859 h 1218113"/>
              <a:gd name="connsiteX44" fmla="*/ 985818 w 3947485"/>
              <a:gd name="connsiteY44" fmla="*/ 797326 h 1218113"/>
              <a:gd name="connsiteX45" fmla="*/ 985800 w 3947485"/>
              <a:gd name="connsiteY45" fmla="*/ 797650 h 1218113"/>
              <a:gd name="connsiteX46" fmla="*/ 923001 w 3947485"/>
              <a:gd name="connsiteY46" fmla="*/ 967996 h 1218113"/>
              <a:gd name="connsiteX47" fmla="*/ 293892 w 3947485"/>
              <a:gd name="connsiteY47" fmla="*/ 1117280 h 1218113"/>
              <a:gd name="connsiteX48" fmla="*/ 144608 w 3947485"/>
              <a:gd name="connsiteY48" fmla="*/ 488171 h 1218113"/>
              <a:gd name="connsiteX49" fmla="*/ 773717 w 3947485"/>
              <a:gd name="connsiteY49" fmla="*/ 338887 h 1218113"/>
              <a:gd name="connsiteX50" fmla="*/ 950347 w 3947485"/>
              <a:gd name="connsiteY50" fmla="*/ 539494 h 1218113"/>
              <a:gd name="connsiteX51" fmla="*/ 968375 w 3947485"/>
              <a:gd name="connsiteY51" fmla="*/ 592378 h 1218113"/>
              <a:gd name="connsiteX52" fmla="*/ 2498164 w 3947485"/>
              <a:gd name="connsiteY52" fmla="*/ 538507 h 1218113"/>
              <a:gd name="connsiteX53" fmla="*/ 2751287 w 3947485"/>
              <a:gd name="connsiteY53" fmla="*/ 88671 h 1218113"/>
              <a:gd name="connsiteX0" fmla="*/ 0 w 3947485"/>
              <a:gd name="connsiteY0" fmla="*/ 1154605 h 1218113"/>
              <a:gd name="connsiteX1" fmla="*/ 55409 w 3947485"/>
              <a:gd name="connsiteY1" fmla="*/ 1218113 h 1218113"/>
              <a:gd name="connsiteX2" fmla="*/ 0 w 3947485"/>
              <a:gd name="connsiteY2" fmla="*/ 1218113 h 1218113"/>
              <a:gd name="connsiteX3" fmla="*/ 0 w 3947485"/>
              <a:gd name="connsiteY3" fmla="*/ 1154605 h 1218113"/>
              <a:gd name="connsiteX4" fmla="*/ 2039744 w 3947485"/>
              <a:gd name="connsiteY4" fmla="*/ 819482 h 1218113"/>
              <a:gd name="connsiteX5" fmla="*/ 2025393 w 3947485"/>
              <a:gd name="connsiteY5" fmla="*/ 957653 h 1218113"/>
              <a:gd name="connsiteX6" fmla="*/ 1995843 w 3947485"/>
              <a:gd name="connsiteY6" fmla="*/ 1102276 h 1218113"/>
              <a:gd name="connsiteX7" fmla="*/ 1959917 w 3947485"/>
              <a:gd name="connsiteY7" fmla="*/ 1218113 h 1218113"/>
              <a:gd name="connsiteX8" fmla="*/ 1010500 w 3947485"/>
              <a:gd name="connsiteY8" fmla="*/ 1218113 h 1218113"/>
              <a:gd name="connsiteX9" fmla="*/ 1117600 w 3947485"/>
              <a:gd name="connsiteY9" fmla="*/ 1087953 h 1218113"/>
              <a:gd name="connsiteX10" fmla="*/ 1178265 w 3947485"/>
              <a:gd name="connsiteY10" fmla="*/ 962986 h 1218113"/>
              <a:gd name="connsiteX11" fmla="*/ 1207599 w 3947485"/>
              <a:gd name="connsiteY11" fmla="*/ 848786 h 1218113"/>
              <a:gd name="connsiteX12" fmla="*/ 2039744 w 3947485"/>
              <a:gd name="connsiteY12" fmla="*/ 819482 h 1218113"/>
              <a:gd name="connsiteX13" fmla="*/ 2379027 w 3947485"/>
              <a:gd name="connsiteY13" fmla="*/ 807535 h 1218113"/>
              <a:gd name="connsiteX14" fmla="*/ 2649752 w 3947485"/>
              <a:gd name="connsiteY14" fmla="*/ 1218113 h 1218113"/>
              <a:gd name="connsiteX15" fmla="*/ 2199708 w 3947485"/>
              <a:gd name="connsiteY15" fmla="*/ 1218113 h 1218113"/>
              <a:gd name="connsiteX16" fmla="*/ 2244454 w 3947485"/>
              <a:gd name="connsiteY16" fmla="*/ 1034224 h 1218113"/>
              <a:gd name="connsiteX17" fmla="*/ 2268807 w 3947485"/>
              <a:gd name="connsiteY17" fmla="*/ 824766 h 1218113"/>
              <a:gd name="connsiteX18" fmla="*/ 2268893 w 3947485"/>
              <a:gd name="connsiteY18" fmla="*/ 811414 h 1218113"/>
              <a:gd name="connsiteX19" fmla="*/ 2379027 w 3947485"/>
              <a:gd name="connsiteY19" fmla="*/ 807535 h 1218113"/>
              <a:gd name="connsiteX20" fmla="*/ 1854358 w 3947485"/>
              <a:gd name="connsiteY20" fmla="*/ 0 h 1218113"/>
              <a:gd name="connsiteX21" fmla="*/ 1908395 w 3947485"/>
              <a:gd name="connsiteY21" fmla="*/ 105736 h 1218113"/>
              <a:gd name="connsiteX22" fmla="*/ 2001801 w 3947485"/>
              <a:gd name="connsiteY22" fmla="*/ 379738 h 1218113"/>
              <a:gd name="connsiteX23" fmla="*/ 2023582 w 3947485"/>
              <a:gd name="connsiteY23" fmla="*/ 495951 h 1218113"/>
              <a:gd name="connsiteX24" fmla="*/ 1185974 w 3947485"/>
              <a:gd name="connsiteY24" fmla="*/ 525446 h 1218113"/>
              <a:gd name="connsiteX25" fmla="*/ 1158618 w 3947485"/>
              <a:gd name="connsiteY25" fmla="*/ 445199 h 1218113"/>
              <a:gd name="connsiteX26" fmla="*/ 893673 w 3947485"/>
              <a:gd name="connsiteY26" fmla="*/ 144289 h 1218113"/>
              <a:gd name="connsiteX27" fmla="*/ 34395 w 3947485"/>
              <a:gd name="connsiteY27" fmla="*/ 257871 h 1218113"/>
              <a:gd name="connsiteX28" fmla="*/ 0 w 3947485"/>
              <a:gd name="connsiteY28" fmla="*/ 302846 h 1218113"/>
              <a:gd name="connsiteX29" fmla="*/ 0 w 3947485"/>
              <a:gd name="connsiteY29" fmla="*/ 0 h 1218113"/>
              <a:gd name="connsiteX30" fmla="*/ 1854358 w 3947485"/>
              <a:gd name="connsiteY30" fmla="*/ 0 h 1218113"/>
              <a:gd name="connsiteX31" fmla="*/ 2762149 w 3947485"/>
              <a:gd name="connsiteY31" fmla="*/ 0 h 1218113"/>
              <a:gd name="connsiteX32" fmla="*/ 2671836 w 3947485"/>
              <a:gd name="connsiteY32" fmla="*/ 3180 h 1218113"/>
              <a:gd name="connsiteX33" fmla="*/ 2402053 w 3947485"/>
              <a:gd name="connsiteY33" fmla="*/ 482624 h 1218113"/>
              <a:gd name="connsiteX34" fmla="*/ 2254375 w 3947485"/>
              <a:gd name="connsiteY34" fmla="*/ 487824 h 1218113"/>
              <a:gd name="connsiteX35" fmla="*/ 2224225 w 3947485"/>
              <a:gd name="connsiteY35" fmla="*/ 326958 h 1218113"/>
              <a:gd name="connsiteX36" fmla="*/ 2116667 w 3947485"/>
              <a:gd name="connsiteY36" fmla="*/ 11441 h 1218113"/>
              <a:gd name="connsiteX37" fmla="*/ 2110820 w 3947485"/>
              <a:gd name="connsiteY37" fmla="*/ 0 h 1218113"/>
              <a:gd name="connsiteX38" fmla="*/ 2762149 w 3947485"/>
              <a:gd name="connsiteY38" fmla="*/ 0 h 1218113"/>
              <a:gd name="connsiteX39" fmla="*/ 3938856 w 3947485"/>
              <a:gd name="connsiteY39" fmla="*/ 46852 h 1218113"/>
              <a:gd name="connsiteX40" fmla="*/ 3685733 w 3947485"/>
              <a:gd name="connsiteY40" fmla="*/ 496689 h 1218113"/>
              <a:gd name="connsiteX41" fmla="*/ 3686630 w 3947485"/>
              <a:gd name="connsiteY41" fmla="*/ 496656 h 1218113"/>
              <a:gd name="connsiteX42" fmla="*/ 3792899 w 3947485"/>
              <a:gd name="connsiteY42" fmla="*/ 595696 h 1218113"/>
              <a:gd name="connsiteX43" fmla="*/ 3693860 w 3947485"/>
              <a:gd name="connsiteY43" fmla="*/ 701966 h 1218113"/>
              <a:gd name="connsiteX44" fmla="*/ 3663345 w 3947485"/>
              <a:gd name="connsiteY44" fmla="*/ 703040 h 1218113"/>
              <a:gd name="connsiteX45" fmla="*/ 3947485 w 3947485"/>
              <a:gd name="connsiteY45" fmla="*/ 1133960 h 1218113"/>
              <a:gd name="connsiteX46" fmla="*/ 2759915 w 3947485"/>
              <a:gd name="connsiteY46" fmla="*/ 1175779 h 1218113"/>
              <a:gd name="connsiteX47" fmla="*/ 2475777 w 3947485"/>
              <a:gd name="connsiteY47" fmla="*/ 744859 h 1218113"/>
              <a:gd name="connsiteX48" fmla="*/ 985818 w 3947485"/>
              <a:gd name="connsiteY48" fmla="*/ 797326 h 1218113"/>
              <a:gd name="connsiteX49" fmla="*/ 985800 w 3947485"/>
              <a:gd name="connsiteY49" fmla="*/ 797650 h 1218113"/>
              <a:gd name="connsiteX50" fmla="*/ 923001 w 3947485"/>
              <a:gd name="connsiteY50" fmla="*/ 967996 h 1218113"/>
              <a:gd name="connsiteX51" fmla="*/ 293892 w 3947485"/>
              <a:gd name="connsiteY51" fmla="*/ 1117280 h 1218113"/>
              <a:gd name="connsiteX52" fmla="*/ 144608 w 3947485"/>
              <a:gd name="connsiteY52" fmla="*/ 488171 h 1218113"/>
              <a:gd name="connsiteX53" fmla="*/ 773717 w 3947485"/>
              <a:gd name="connsiteY53" fmla="*/ 338887 h 1218113"/>
              <a:gd name="connsiteX54" fmla="*/ 950347 w 3947485"/>
              <a:gd name="connsiteY54" fmla="*/ 539494 h 1218113"/>
              <a:gd name="connsiteX55" fmla="*/ 968375 w 3947485"/>
              <a:gd name="connsiteY55" fmla="*/ 592378 h 1218113"/>
              <a:gd name="connsiteX56" fmla="*/ 2498164 w 3947485"/>
              <a:gd name="connsiteY56" fmla="*/ 538507 h 1218113"/>
              <a:gd name="connsiteX57" fmla="*/ 2751287 w 3947485"/>
              <a:gd name="connsiteY57" fmla="*/ 88671 h 1218113"/>
              <a:gd name="connsiteX58" fmla="*/ 3938856 w 3947485"/>
              <a:gd name="connsiteY58" fmla="*/ 46852 h 1218113"/>
              <a:gd name="connsiteX0" fmla="*/ 0 w 3947485"/>
              <a:gd name="connsiteY0" fmla="*/ 1154605 h 1218113"/>
              <a:gd name="connsiteX1" fmla="*/ 55409 w 3947485"/>
              <a:gd name="connsiteY1" fmla="*/ 1218113 h 1218113"/>
              <a:gd name="connsiteX2" fmla="*/ 0 w 3947485"/>
              <a:gd name="connsiteY2" fmla="*/ 1218113 h 1218113"/>
              <a:gd name="connsiteX3" fmla="*/ 0 w 3947485"/>
              <a:gd name="connsiteY3" fmla="*/ 1154605 h 1218113"/>
              <a:gd name="connsiteX4" fmla="*/ 2039744 w 3947485"/>
              <a:gd name="connsiteY4" fmla="*/ 819482 h 1218113"/>
              <a:gd name="connsiteX5" fmla="*/ 2025393 w 3947485"/>
              <a:gd name="connsiteY5" fmla="*/ 957653 h 1218113"/>
              <a:gd name="connsiteX6" fmla="*/ 1995843 w 3947485"/>
              <a:gd name="connsiteY6" fmla="*/ 1102276 h 1218113"/>
              <a:gd name="connsiteX7" fmla="*/ 1959917 w 3947485"/>
              <a:gd name="connsiteY7" fmla="*/ 1218113 h 1218113"/>
              <a:gd name="connsiteX8" fmla="*/ 1010500 w 3947485"/>
              <a:gd name="connsiteY8" fmla="*/ 1218113 h 1218113"/>
              <a:gd name="connsiteX9" fmla="*/ 1178265 w 3947485"/>
              <a:gd name="connsiteY9" fmla="*/ 962986 h 1218113"/>
              <a:gd name="connsiteX10" fmla="*/ 1207599 w 3947485"/>
              <a:gd name="connsiteY10" fmla="*/ 848786 h 1218113"/>
              <a:gd name="connsiteX11" fmla="*/ 2039744 w 3947485"/>
              <a:gd name="connsiteY11" fmla="*/ 819482 h 1218113"/>
              <a:gd name="connsiteX12" fmla="*/ 2379027 w 3947485"/>
              <a:gd name="connsiteY12" fmla="*/ 807535 h 1218113"/>
              <a:gd name="connsiteX13" fmla="*/ 2649752 w 3947485"/>
              <a:gd name="connsiteY13" fmla="*/ 1218113 h 1218113"/>
              <a:gd name="connsiteX14" fmla="*/ 2199708 w 3947485"/>
              <a:gd name="connsiteY14" fmla="*/ 1218113 h 1218113"/>
              <a:gd name="connsiteX15" fmla="*/ 2244454 w 3947485"/>
              <a:gd name="connsiteY15" fmla="*/ 1034224 h 1218113"/>
              <a:gd name="connsiteX16" fmla="*/ 2268807 w 3947485"/>
              <a:gd name="connsiteY16" fmla="*/ 824766 h 1218113"/>
              <a:gd name="connsiteX17" fmla="*/ 2268893 w 3947485"/>
              <a:gd name="connsiteY17" fmla="*/ 811414 h 1218113"/>
              <a:gd name="connsiteX18" fmla="*/ 2379027 w 3947485"/>
              <a:gd name="connsiteY18" fmla="*/ 807535 h 1218113"/>
              <a:gd name="connsiteX19" fmla="*/ 1854358 w 3947485"/>
              <a:gd name="connsiteY19" fmla="*/ 0 h 1218113"/>
              <a:gd name="connsiteX20" fmla="*/ 1908395 w 3947485"/>
              <a:gd name="connsiteY20" fmla="*/ 105736 h 1218113"/>
              <a:gd name="connsiteX21" fmla="*/ 2001801 w 3947485"/>
              <a:gd name="connsiteY21" fmla="*/ 379738 h 1218113"/>
              <a:gd name="connsiteX22" fmla="*/ 2023582 w 3947485"/>
              <a:gd name="connsiteY22" fmla="*/ 495951 h 1218113"/>
              <a:gd name="connsiteX23" fmla="*/ 1185974 w 3947485"/>
              <a:gd name="connsiteY23" fmla="*/ 525446 h 1218113"/>
              <a:gd name="connsiteX24" fmla="*/ 1158618 w 3947485"/>
              <a:gd name="connsiteY24" fmla="*/ 445199 h 1218113"/>
              <a:gd name="connsiteX25" fmla="*/ 893673 w 3947485"/>
              <a:gd name="connsiteY25" fmla="*/ 144289 h 1218113"/>
              <a:gd name="connsiteX26" fmla="*/ 34395 w 3947485"/>
              <a:gd name="connsiteY26" fmla="*/ 257871 h 1218113"/>
              <a:gd name="connsiteX27" fmla="*/ 0 w 3947485"/>
              <a:gd name="connsiteY27" fmla="*/ 302846 h 1218113"/>
              <a:gd name="connsiteX28" fmla="*/ 0 w 3947485"/>
              <a:gd name="connsiteY28" fmla="*/ 0 h 1218113"/>
              <a:gd name="connsiteX29" fmla="*/ 1854358 w 3947485"/>
              <a:gd name="connsiteY29" fmla="*/ 0 h 1218113"/>
              <a:gd name="connsiteX30" fmla="*/ 2762149 w 3947485"/>
              <a:gd name="connsiteY30" fmla="*/ 0 h 1218113"/>
              <a:gd name="connsiteX31" fmla="*/ 2671836 w 3947485"/>
              <a:gd name="connsiteY31" fmla="*/ 3180 h 1218113"/>
              <a:gd name="connsiteX32" fmla="*/ 2402053 w 3947485"/>
              <a:gd name="connsiteY32" fmla="*/ 482624 h 1218113"/>
              <a:gd name="connsiteX33" fmla="*/ 2254375 w 3947485"/>
              <a:gd name="connsiteY33" fmla="*/ 487824 h 1218113"/>
              <a:gd name="connsiteX34" fmla="*/ 2224225 w 3947485"/>
              <a:gd name="connsiteY34" fmla="*/ 326958 h 1218113"/>
              <a:gd name="connsiteX35" fmla="*/ 2116667 w 3947485"/>
              <a:gd name="connsiteY35" fmla="*/ 11441 h 1218113"/>
              <a:gd name="connsiteX36" fmla="*/ 2110820 w 3947485"/>
              <a:gd name="connsiteY36" fmla="*/ 0 h 1218113"/>
              <a:gd name="connsiteX37" fmla="*/ 2762149 w 3947485"/>
              <a:gd name="connsiteY37" fmla="*/ 0 h 1218113"/>
              <a:gd name="connsiteX38" fmla="*/ 3938856 w 3947485"/>
              <a:gd name="connsiteY38" fmla="*/ 46852 h 1218113"/>
              <a:gd name="connsiteX39" fmla="*/ 3685733 w 3947485"/>
              <a:gd name="connsiteY39" fmla="*/ 496689 h 1218113"/>
              <a:gd name="connsiteX40" fmla="*/ 3686630 w 3947485"/>
              <a:gd name="connsiteY40" fmla="*/ 496656 h 1218113"/>
              <a:gd name="connsiteX41" fmla="*/ 3792899 w 3947485"/>
              <a:gd name="connsiteY41" fmla="*/ 595696 h 1218113"/>
              <a:gd name="connsiteX42" fmla="*/ 3693860 w 3947485"/>
              <a:gd name="connsiteY42" fmla="*/ 701966 h 1218113"/>
              <a:gd name="connsiteX43" fmla="*/ 3663345 w 3947485"/>
              <a:gd name="connsiteY43" fmla="*/ 703040 h 1218113"/>
              <a:gd name="connsiteX44" fmla="*/ 3947485 w 3947485"/>
              <a:gd name="connsiteY44" fmla="*/ 1133960 h 1218113"/>
              <a:gd name="connsiteX45" fmla="*/ 2759915 w 3947485"/>
              <a:gd name="connsiteY45" fmla="*/ 1175779 h 1218113"/>
              <a:gd name="connsiteX46" fmla="*/ 2475777 w 3947485"/>
              <a:gd name="connsiteY46" fmla="*/ 744859 h 1218113"/>
              <a:gd name="connsiteX47" fmla="*/ 985818 w 3947485"/>
              <a:gd name="connsiteY47" fmla="*/ 797326 h 1218113"/>
              <a:gd name="connsiteX48" fmla="*/ 985800 w 3947485"/>
              <a:gd name="connsiteY48" fmla="*/ 797650 h 1218113"/>
              <a:gd name="connsiteX49" fmla="*/ 923001 w 3947485"/>
              <a:gd name="connsiteY49" fmla="*/ 967996 h 1218113"/>
              <a:gd name="connsiteX50" fmla="*/ 293892 w 3947485"/>
              <a:gd name="connsiteY50" fmla="*/ 1117280 h 1218113"/>
              <a:gd name="connsiteX51" fmla="*/ 144608 w 3947485"/>
              <a:gd name="connsiteY51" fmla="*/ 488171 h 1218113"/>
              <a:gd name="connsiteX52" fmla="*/ 773717 w 3947485"/>
              <a:gd name="connsiteY52" fmla="*/ 338887 h 1218113"/>
              <a:gd name="connsiteX53" fmla="*/ 950347 w 3947485"/>
              <a:gd name="connsiteY53" fmla="*/ 539494 h 1218113"/>
              <a:gd name="connsiteX54" fmla="*/ 968375 w 3947485"/>
              <a:gd name="connsiteY54" fmla="*/ 592378 h 1218113"/>
              <a:gd name="connsiteX55" fmla="*/ 2498164 w 3947485"/>
              <a:gd name="connsiteY55" fmla="*/ 538507 h 1218113"/>
              <a:gd name="connsiteX56" fmla="*/ 2751287 w 3947485"/>
              <a:gd name="connsiteY56" fmla="*/ 88671 h 1218113"/>
              <a:gd name="connsiteX57" fmla="*/ 3938856 w 3947485"/>
              <a:gd name="connsiteY57" fmla="*/ 46852 h 1218113"/>
              <a:gd name="connsiteX0" fmla="*/ 0 w 3947485"/>
              <a:gd name="connsiteY0" fmla="*/ 1154605 h 1218113"/>
              <a:gd name="connsiteX1" fmla="*/ 55409 w 3947485"/>
              <a:gd name="connsiteY1" fmla="*/ 1218113 h 1218113"/>
              <a:gd name="connsiteX2" fmla="*/ 0 w 3947485"/>
              <a:gd name="connsiteY2" fmla="*/ 1218113 h 1218113"/>
              <a:gd name="connsiteX3" fmla="*/ 0 w 3947485"/>
              <a:gd name="connsiteY3" fmla="*/ 1154605 h 1218113"/>
              <a:gd name="connsiteX4" fmla="*/ 2039744 w 3947485"/>
              <a:gd name="connsiteY4" fmla="*/ 819482 h 1218113"/>
              <a:gd name="connsiteX5" fmla="*/ 2025393 w 3947485"/>
              <a:gd name="connsiteY5" fmla="*/ 957653 h 1218113"/>
              <a:gd name="connsiteX6" fmla="*/ 1995843 w 3947485"/>
              <a:gd name="connsiteY6" fmla="*/ 1102276 h 1218113"/>
              <a:gd name="connsiteX7" fmla="*/ 1959917 w 3947485"/>
              <a:gd name="connsiteY7" fmla="*/ 1218113 h 1218113"/>
              <a:gd name="connsiteX8" fmla="*/ 1010500 w 3947485"/>
              <a:gd name="connsiteY8" fmla="*/ 1218113 h 1218113"/>
              <a:gd name="connsiteX9" fmla="*/ 1207599 w 3947485"/>
              <a:gd name="connsiteY9" fmla="*/ 848786 h 1218113"/>
              <a:gd name="connsiteX10" fmla="*/ 2039744 w 3947485"/>
              <a:gd name="connsiteY10" fmla="*/ 819482 h 1218113"/>
              <a:gd name="connsiteX11" fmla="*/ 2379027 w 3947485"/>
              <a:gd name="connsiteY11" fmla="*/ 807535 h 1218113"/>
              <a:gd name="connsiteX12" fmla="*/ 2649752 w 3947485"/>
              <a:gd name="connsiteY12" fmla="*/ 1218113 h 1218113"/>
              <a:gd name="connsiteX13" fmla="*/ 2199708 w 3947485"/>
              <a:gd name="connsiteY13" fmla="*/ 1218113 h 1218113"/>
              <a:gd name="connsiteX14" fmla="*/ 2244454 w 3947485"/>
              <a:gd name="connsiteY14" fmla="*/ 1034224 h 1218113"/>
              <a:gd name="connsiteX15" fmla="*/ 2268807 w 3947485"/>
              <a:gd name="connsiteY15" fmla="*/ 824766 h 1218113"/>
              <a:gd name="connsiteX16" fmla="*/ 2268893 w 3947485"/>
              <a:gd name="connsiteY16" fmla="*/ 811414 h 1218113"/>
              <a:gd name="connsiteX17" fmla="*/ 2379027 w 3947485"/>
              <a:gd name="connsiteY17" fmla="*/ 807535 h 1218113"/>
              <a:gd name="connsiteX18" fmla="*/ 1854358 w 3947485"/>
              <a:gd name="connsiteY18" fmla="*/ 0 h 1218113"/>
              <a:gd name="connsiteX19" fmla="*/ 1908395 w 3947485"/>
              <a:gd name="connsiteY19" fmla="*/ 105736 h 1218113"/>
              <a:gd name="connsiteX20" fmla="*/ 2001801 w 3947485"/>
              <a:gd name="connsiteY20" fmla="*/ 379738 h 1218113"/>
              <a:gd name="connsiteX21" fmla="*/ 2023582 w 3947485"/>
              <a:gd name="connsiteY21" fmla="*/ 495951 h 1218113"/>
              <a:gd name="connsiteX22" fmla="*/ 1185974 w 3947485"/>
              <a:gd name="connsiteY22" fmla="*/ 525446 h 1218113"/>
              <a:gd name="connsiteX23" fmla="*/ 1158618 w 3947485"/>
              <a:gd name="connsiteY23" fmla="*/ 445199 h 1218113"/>
              <a:gd name="connsiteX24" fmla="*/ 893673 w 3947485"/>
              <a:gd name="connsiteY24" fmla="*/ 144289 h 1218113"/>
              <a:gd name="connsiteX25" fmla="*/ 34395 w 3947485"/>
              <a:gd name="connsiteY25" fmla="*/ 257871 h 1218113"/>
              <a:gd name="connsiteX26" fmla="*/ 0 w 3947485"/>
              <a:gd name="connsiteY26" fmla="*/ 302846 h 1218113"/>
              <a:gd name="connsiteX27" fmla="*/ 0 w 3947485"/>
              <a:gd name="connsiteY27" fmla="*/ 0 h 1218113"/>
              <a:gd name="connsiteX28" fmla="*/ 1854358 w 3947485"/>
              <a:gd name="connsiteY28" fmla="*/ 0 h 1218113"/>
              <a:gd name="connsiteX29" fmla="*/ 2762149 w 3947485"/>
              <a:gd name="connsiteY29" fmla="*/ 0 h 1218113"/>
              <a:gd name="connsiteX30" fmla="*/ 2671836 w 3947485"/>
              <a:gd name="connsiteY30" fmla="*/ 3180 h 1218113"/>
              <a:gd name="connsiteX31" fmla="*/ 2402053 w 3947485"/>
              <a:gd name="connsiteY31" fmla="*/ 482624 h 1218113"/>
              <a:gd name="connsiteX32" fmla="*/ 2254375 w 3947485"/>
              <a:gd name="connsiteY32" fmla="*/ 487824 h 1218113"/>
              <a:gd name="connsiteX33" fmla="*/ 2224225 w 3947485"/>
              <a:gd name="connsiteY33" fmla="*/ 326958 h 1218113"/>
              <a:gd name="connsiteX34" fmla="*/ 2116667 w 3947485"/>
              <a:gd name="connsiteY34" fmla="*/ 11441 h 1218113"/>
              <a:gd name="connsiteX35" fmla="*/ 2110820 w 3947485"/>
              <a:gd name="connsiteY35" fmla="*/ 0 h 1218113"/>
              <a:gd name="connsiteX36" fmla="*/ 2762149 w 3947485"/>
              <a:gd name="connsiteY36" fmla="*/ 0 h 1218113"/>
              <a:gd name="connsiteX37" fmla="*/ 3938856 w 3947485"/>
              <a:gd name="connsiteY37" fmla="*/ 46852 h 1218113"/>
              <a:gd name="connsiteX38" fmla="*/ 3685733 w 3947485"/>
              <a:gd name="connsiteY38" fmla="*/ 496689 h 1218113"/>
              <a:gd name="connsiteX39" fmla="*/ 3686630 w 3947485"/>
              <a:gd name="connsiteY39" fmla="*/ 496656 h 1218113"/>
              <a:gd name="connsiteX40" fmla="*/ 3792899 w 3947485"/>
              <a:gd name="connsiteY40" fmla="*/ 595696 h 1218113"/>
              <a:gd name="connsiteX41" fmla="*/ 3693860 w 3947485"/>
              <a:gd name="connsiteY41" fmla="*/ 701966 h 1218113"/>
              <a:gd name="connsiteX42" fmla="*/ 3663345 w 3947485"/>
              <a:gd name="connsiteY42" fmla="*/ 703040 h 1218113"/>
              <a:gd name="connsiteX43" fmla="*/ 3947485 w 3947485"/>
              <a:gd name="connsiteY43" fmla="*/ 1133960 h 1218113"/>
              <a:gd name="connsiteX44" fmla="*/ 2759915 w 3947485"/>
              <a:gd name="connsiteY44" fmla="*/ 1175779 h 1218113"/>
              <a:gd name="connsiteX45" fmla="*/ 2475777 w 3947485"/>
              <a:gd name="connsiteY45" fmla="*/ 744859 h 1218113"/>
              <a:gd name="connsiteX46" fmla="*/ 985818 w 3947485"/>
              <a:gd name="connsiteY46" fmla="*/ 797326 h 1218113"/>
              <a:gd name="connsiteX47" fmla="*/ 985800 w 3947485"/>
              <a:gd name="connsiteY47" fmla="*/ 797650 h 1218113"/>
              <a:gd name="connsiteX48" fmla="*/ 923001 w 3947485"/>
              <a:gd name="connsiteY48" fmla="*/ 967996 h 1218113"/>
              <a:gd name="connsiteX49" fmla="*/ 293892 w 3947485"/>
              <a:gd name="connsiteY49" fmla="*/ 1117280 h 1218113"/>
              <a:gd name="connsiteX50" fmla="*/ 144608 w 3947485"/>
              <a:gd name="connsiteY50" fmla="*/ 488171 h 1218113"/>
              <a:gd name="connsiteX51" fmla="*/ 773717 w 3947485"/>
              <a:gd name="connsiteY51" fmla="*/ 338887 h 1218113"/>
              <a:gd name="connsiteX52" fmla="*/ 950347 w 3947485"/>
              <a:gd name="connsiteY52" fmla="*/ 539494 h 1218113"/>
              <a:gd name="connsiteX53" fmla="*/ 968375 w 3947485"/>
              <a:gd name="connsiteY53" fmla="*/ 592378 h 1218113"/>
              <a:gd name="connsiteX54" fmla="*/ 2498164 w 3947485"/>
              <a:gd name="connsiteY54" fmla="*/ 538507 h 1218113"/>
              <a:gd name="connsiteX55" fmla="*/ 2751287 w 3947485"/>
              <a:gd name="connsiteY55" fmla="*/ 88671 h 1218113"/>
              <a:gd name="connsiteX56" fmla="*/ 3938856 w 3947485"/>
              <a:gd name="connsiteY56" fmla="*/ 46852 h 1218113"/>
              <a:gd name="connsiteX0" fmla="*/ 0 w 3947485"/>
              <a:gd name="connsiteY0" fmla="*/ 1154605 h 1218113"/>
              <a:gd name="connsiteX1" fmla="*/ 55409 w 3947485"/>
              <a:gd name="connsiteY1" fmla="*/ 1218113 h 1218113"/>
              <a:gd name="connsiteX2" fmla="*/ 0 w 3947485"/>
              <a:gd name="connsiteY2" fmla="*/ 1218113 h 1218113"/>
              <a:gd name="connsiteX3" fmla="*/ 0 w 3947485"/>
              <a:gd name="connsiteY3" fmla="*/ 1154605 h 1218113"/>
              <a:gd name="connsiteX4" fmla="*/ 2039744 w 3947485"/>
              <a:gd name="connsiteY4" fmla="*/ 819482 h 1218113"/>
              <a:gd name="connsiteX5" fmla="*/ 2025393 w 3947485"/>
              <a:gd name="connsiteY5" fmla="*/ 957653 h 1218113"/>
              <a:gd name="connsiteX6" fmla="*/ 1995843 w 3947485"/>
              <a:gd name="connsiteY6" fmla="*/ 1102276 h 1218113"/>
              <a:gd name="connsiteX7" fmla="*/ 1959917 w 3947485"/>
              <a:gd name="connsiteY7" fmla="*/ 1218113 h 1218113"/>
              <a:gd name="connsiteX8" fmla="*/ 1010500 w 3947485"/>
              <a:gd name="connsiteY8" fmla="*/ 1218113 h 1218113"/>
              <a:gd name="connsiteX9" fmla="*/ 2039744 w 3947485"/>
              <a:gd name="connsiteY9" fmla="*/ 819482 h 1218113"/>
              <a:gd name="connsiteX10" fmla="*/ 2379027 w 3947485"/>
              <a:gd name="connsiteY10" fmla="*/ 807535 h 1218113"/>
              <a:gd name="connsiteX11" fmla="*/ 2649752 w 3947485"/>
              <a:gd name="connsiteY11" fmla="*/ 1218113 h 1218113"/>
              <a:gd name="connsiteX12" fmla="*/ 2199708 w 3947485"/>
              <a:gd name="connsiteY12" fmla="*/ 1218113 h 1218113"/>
              <a:gd name="connsiteX13" fmla="*/ 2244454 w 3947485"/>
              <a:gd name="connsiteY13" fmla="*/ 1034224 h 1218113"/>
              <a:gd name="connsiteX14" fmla="*/ 2268807 w 3947485"/>
              <a:gd name="connsiteY14" fmla="*/ 824766 h 1218113"/>
              <a:gd name="connsiteX15" fmla="*/ 2268893 w 3947485"/>
              <a:gd name="connsiteY15" fmla="*/ 811414 h 1218113"/>
              <a:gd name="connsiteX16" fmla="*/ 2379027 w 3947485"/>
              <a:gd name="connsiteY16" fmla="*/ 807535 h 1218113"/>
              <a:gd name="connsiteX17" fmla="*/ 1854358 w 3947485"/>
              <a:gd name="connsiteY17" fmla="*/ 0 h 1218113"/>
              <a:gd name="connsiteX18" fmla="*/ 1908395 w 3947485"/>
              <a:gd name="connsiteY18" fmla="*/ 105736 h 1218113"/>
              <a:gd name="connsiteX19" fmla="*/ 2001801 w 3947485"/>
              <a:gd name="connsiteY19" fmla="*/ 379738 h 1218113"/>
              <a:gd name="connsiteX20" fmla="*/ 2023582 w 3947485"/>
              <a:gd name="connsiteY20" fmla="*/ 495951 h 1218113"/>
              <a:gd name="connsiteX21" fmla="*/ 1185974 w 3947485"/>
              <a:gd name="connsiteY21" fmla="*/ 525446 h 1218113"/>
              <a:gd name="connsiteX22" fmla="*/ 1158618 w 3947485"/>
              <a:gd name="connsiteY22" fmla="*/ 445199 h 1218113"/>
              <a:gd name="connsiteX23" fmla="*/ 893673 w 3947485"/>
              <a:gd name="connsiteY23" fmla="*/ 144289 h 1218113"/>
              <a:gd name="connsiteX24" fmla="*/ 34395 w 3947485"/>
              <a:gd name="connsiteY24" fmla="*/ 257871 h 1218113"/>
              <a:gd name="connsiteX25" fmla="*/ 0 w 3947485"/>
              <a:gd name="connsiteY25" fmla="*/ 302846 h 1218113"/>
              <a:gd name="connsiteX26" fmla="*/ 0 w 3947485"/>
              <a:gd name="connsiteY26" fmla="*/ 0 h 1218113"/>
              <a:gd name="connsiteX27" fmla="*/ 1854358 w 3947485"/>
              <a:gd name="connsiteY27" fmla="*/ 0 h 1218113"/>
              <a:gd name="connsiteX28" fmla="*/ 2762149 w 3947485"/>
              <a:gd name="connsiteY28" fmla="*/ 0 h 1218113"/>
              <a:gd name="connsiteX29" fmla="*/ 2671836 w 3947485"/>
              <a:gd name="connsiteY29" fmla="*/ 3180 h 1218113"/>
              <a:gd name="connsiteX30" fmla="*/ 2402053 w 3947485"/>
              <a:gd name="connsiteY30" fmla="*/ 482624 h 1218113"/>
              <a:gd name="connsiteX31" fmla="*/ 2254375 w 3947485"/>
              <a:gd name="connsiteY31" fmla="*/ 487824 h 1218113"/>
              <a:gd name="connsiteX32" fmla="*/ 2224225 w 3947485"/>
              <a:gd name="connsiteY32" fmla="*/ 326958 h 1218113"/>
              <a:gd name="connsiteX33" fmla="*/ 2116667 w 3947485"/>
              <a:gd name="connsiteY33" fmla="*/ 11441 h 1218113"/>
              <a:gd name="connsiteX34" fmla="*/ 2110820 w 3947485"/>
              <a:gd name="connsiteY34" fmla="*/ 0 h 1218113"/>
              <a:gd name="connsiteX35" fmla="*/ 2762149 w 3947485"/>
              <a:gd name="connsiteY35" fmla="*/ 0 h 1218113"/>
              <a:gd name="connsiteX36" fmla="*/ 3938856 w 3947485"/>
              <a:gd name="connsiteY36" fmla="*/ 46852 h 1218113"/>
              <a:gd name="connsiteX37" fmla="*/ 3685733 w 3947485"/>
              <a:gd name="connsiteY37" fmla="*/ 496689 h 1218113"/>
              <a:gd name="connsiteX38" fmla="*/ 3686630 w 3947485"/>
              <a:gd name="connsiteY38" fmla="*/ 496656 h 1218113"/>
              <a:gd name="connsiteX39" fmla="*/ 3792899 w 3947485"/>
              <a:gd name="connsiteY39" fmla="*/ 595696 h 1218113"/>
              <a:gd name="connsiteX40" fmla="*/ 3693860 w 3947485"/>
              <a:gd name="connsiteY40" fmla="*/ 701966 h 1218113"/>
              <a:gd name="connsiteX41" fmla="*/ 3663345 w 3947485"/>
              <a:gd name="connsiteY41" fmla="*/ 703040 h 1218113"/>
              <a:gd name="connsiteX42" fmla="*/ 3947485 w 3947485"/>
              <a:gd name="connsiteY42" fmla="*/ 1133960 h 1218113"/>
              <a:gd name="connsiteX43" fmla="*/ 2759915 w 3947485"/>
              <a:gd name="connsiteY43" fmla="*/ 1175779 h 1218113"/>
              <a:gd name="connsiteX44" fmla="*/ 2475777 w 3947485"/>
              <a:gd name="connsiteY44" fmla="*/ 744859 h 1218113"/>
              <a:gd name="connsiteX45" fmla="*/ 985818 w 3947485"/>
              <a:gd name="connsiteY45" fmla="*/ 797326 h 1218113"/>
              <a:gd name="connsiteX46" fmla="*/ 985800 w 3947485"/>
              <a:gd name="connsiteY46" fmla="*/ 797650 h 1218113"/>
              <a:gd name="connsiteX47" fmla="*/ 923001 w 3947485"/>
              <a:gd name="connsiteY47" fmla="*/ 967996 h 1218113"/>
              <a:gd name="connsiteX48" fmla="*/ 293892 w 3947485"/>
              <a:gd name="connsiteY48" fmla="*/ 1117280 h 1218113"/>
              <a:gd name="connsiteX49" fmla="*/ 144608 w 3947485"/>
              <a:gd name="connsiteY49" fmla="*/ 488171 h 1218113"/>
              <a:gd name="connsiteX50" fmla="*/ 773717 w 3947485"/>
              <a:gd name="connsiteY50" fmla="*/ 338887 h 1218113"/>
              <a:gd name="connsiteX51" fmla="*/ 950347 w 3947485"/>
              <a:gd name="connsiteY51" fmla="*/ 539494 h 1218113"/>
              <a:gd name="connsiteX52" fmla="*/ 968375 w 3947485"/>
              <a:gd name="connsiteY52" fmla="*/ 592378 h 1218113"/>
              <a:gd name="connsiteX53" fmla="*/ 2498164 w 3947485"/>
              <a:gd name="connsiteY53" fmla="*/ 538507 h 1218113"/>
              <a:gd name="connsiteX54" fmla="*/ 2751287 w 3947485"/>
              <a:gd name="connsiteY54" fmla="*/ 88671 h 1218113"/>
              <a:gd name="connsiteX55" fmla="*/ 3938856 w 3947485"/>
              <a:gd name="connsiteY55" fmla="*/ 46852 h 1218113"/>
              <a:gd name="connsiteX0" fmla="*/ 0 w 3947485"/>
              <a:gd name="connsiteY0" fmla="*/ 1154605 h 1218113"/>
              <a:gd name="connsiteX1" fmla="*/ 55409 w 3947485"/>
              <a:gd name="connsiteY1" fmla="*/ 1218113 h 1218113"/>
              <a:gd name="connsiteX2" fmla="*/ 0 w 3947485"/>
              <a:gd name="connsiteY2" fmla="*/ 1218113 h 1218113"/>
              <a:gd name="connsiteX3" fmla="*/ 0 w 3947485"/>
              <a:gd name="connsiteY3" fmla="*/ 1154605 h 1218113"/>
              <a:gd name="connsiteX4" fmla="*/ 2039744 w 3947485"/>
              <a:gd name="connsiteY4" fmla="*/ 819482 h 1218113"/>
              <a:gd name="connsiteX5" fmla="*/ 2025393 w 3947485"/>
              <a:gd name="connsiteY5" fmla="*/ 957653 h 1218113"/>
              <a:gd name="connsiteX6" fmla="*/ 1995843 w 3947485"/>
              <a:gd name="connsiteY6" fmla="*/ 1102276 h 1218113"/>
              <a:gd name="connsiteX7" fmla="*/ 1959917 w 3947485"/>
              <a:gd name="connsiteY7" fmla="*/ 1218113 h 1218113"/>
              <a:gd name="connsiteX8" fmla="*/ 2039744 w 3947485"/>
              <a:gd name="connsiteY8" fmla="*/ 819482 h 1218113"/>
              <a:gd name="connsiteX9" fmla="*/ 2379027 w 3947485"/>
              <a:gd name="connsiteY9" fmla="*/ 807535 h 1218113"/>
              <a:gd name="connsiteX10" fmla="*/ 2649752 w 3947485"/>
              <a:gd name="connsiteY10" fmla="*/ 1218113 h 1218113"/>
              <a:gd name="connsiteX11" fmla="*/ 2199708 w 3947485"/>
              <a:gd name="connsiteY11" fmla="*/ 1218113 h 1218113"/>
              <a:gd name="connsiteX12" fmla="*/ 2244454 w 3947485"/>
              <a:gd name="connsiteY12" fmla="*/ 1034224 h 1218113"/>
              <a:gd name="connsiteX13" fmla="*/ 2268807 w 3947485"/>
              <a:gd name="connsiteY13" fmla="*/ 824766 h 1218113"/>
              <a:gd name="connsiteX14" fmla="*/ 2268893 w 3947485"/>
              <a:gd name="connsiteY14" fmla="*/ 811414 h 1218113"/>
              <a:gd name="connsiteX15" fmla="*/ 2379027 w 3947485"/>
              <a:gd name="connsiteY15" fmla="*/ 807535 h 1218113"/>
              <a:gd name="connsiteX16" fmla="*/ 1854358 w 3947485"/>
              <a:gd name="connsiteY16" fmla="*/ 0 h 1218113"/>
              <a:gd name="connsiteX17" fmla="*/ 1908395 w 3947485"/>
              <a:gd name="connsiteY17" fmla="*/ 105736 h 1218113"/>
              <a:gd name="connsiteX18" fmla="*/ 2001801 w 3947485"/>
              <a:gd name="connsiteY18" fmla="*/ 379738 h 1218113"/>
              <a:gd name="connsiteX19" fmla="*/ 2023582 w 3947485"/>
              <a:gd name="connsiteY19" fmla="*/ 495951 h 1218113"/>
              <a:gd name="connsiteX20" fmla="*/ 1185974 w 3947485"/>
              <a:gd name="connsiteY20" fmla="*/ 525446 h 1218113"/>
              <a:gd name="connsiteX21" fmla="*/ 1158618 w 3947485"/>
              <a:gd name="connsiteY21" fmla="*/ 445199 h 1218113"/>
              <a:gd name="connsiteX22" fmla="*/ 893673 w 3947485"/>
              <a:gd name="connsiteY22" fmla="*/ 144289 h 1218113"/>
              <a:gd name="connsiteX23" fmla="*/ 34395 w 3947485"/>
              <a:gd name="connsiteY23" fmla="*/ 257871 h 1218113"/>
              <a:gd name="connsiteX24" fmla="*/ 0 w 3947485"/>
              <a:gd name="connsiteY24" fmla="*/ 302846 h 1218113"/>
              <a:gd name="connsiteX25" fmla="*/ 0 w 3947485"/>
              <a:gd name="connsiteY25" fmla="*/ 0 h 1218113"/>
              <a:gd name="connsiteX26" fmla="*/ 1854358 w 3947485"/>
              <a:gd name="connsiteY26" fmla="*/ 0 h 1218113"/>
              <a:gd name="connsiteX27" fmla="*/ 2762149 w 3947485"/>
              <a:gd name="connsiteY27" fmla="*/ 0 h 1218113"/>
              <a:gd name="connsiteX28" fmla="*/ 2671836 w 3947485"/>
              <a:gd name="connsiteY28" fmla="*/ 3180 h 1218113"/>
              <a:gd name="connsiteX29" fmla="*/ 2402053 w 3947485"/>
              <a:gd name="connsiteY29" fmla="*/ 482624 h 1218113"/>
              <a:gd name="connsiteX30" fmla="*/ 2254375 w 3947485"/>
              <a:gd name="connsiteY30" fmla="*/ 487824 h 1218113"/>
              <a:gd name="connsiteX31" fmla="*/ 2224225 w 3947485"/>
              <a:gd name="connsiteY31" fmla="*/ 326958 h 1218113"/>
              <a:gd name="connsiteX32" fmla="*/ 2116667 w 3947485"/>
              <a:gd name="connsiteY32" fmla="*/ 11441 h 1218113"/>
              <a:gd name="connsiteX33" fmla="*/ 2110820 w 3947485"/>
              <a:gd name="connsiteY33" fmla="*/ 0 h 1218113"/>
              <a:gd name="connsiteX34" fmla="*/ 2762149 w 3947485"/>
              <a:gd name="connsiteY34" fmla="*/ 0 h 1218113"/>
              <a:gd name="connsiteX35" fmla="*/ 3938856 w 3947485"/>
              <a:gd name="connsiteY35" fmla="*/ 46852 h 1218113"/>
              <a:gd name="connsiteX36" fmla="*/ 3685733 w 3947485"/>
              <a:gd name="connsiteY36" fmla="*/ 496689 h 1218113"/>
              <a:gd name="connsiteX37" fmla="*/ 3686630 w 3947485"/>
              <a:gd name="connsiteY37" fmla="*/ 496656 h 1218113"/>
              <a:gd name="connsiteX38" fmla="*/ 3792899 w 3947485"/>
              <a:gd name="connsiteY38" fmla="*/ 595696 h 1218113"/>
              <a:gd name="connsiteX39" fmla="*/ 3693860 w 3947485"/>
              <a:gd name="connsiteY39" fmla="*/ 701966 h 1218113"/>
              <a:gd name="connsiteX40" fmla="*/ 3663345 w 3947485"/>
              <a:gd name="connsiteY40" fmla="*/ 703040 h 1218113"/>
              <a:gd name="connsiteX41" fmla="*/ 3947485 w 3947485"/>
              <a:gd name="connsiteY41" fmla="*/ 1133960 h 1218113"/>
              <a:gd name="connsiteX42" fmla="*/ 2759915 w 3947485"/>
              <a:gd name="connsiteY42" fmla="*/ 1175779 h 1218113"/>
              <a:gd name="connsiteX43" fmla="*/ 2475777 w 3947485"/>
              <a:gd name="connsiteY43" fmla="*/ 744859 h 1218113"/>
              <a:gd name="connsiteX44" fmla="*/ 985818 w 3947485"/>
              <a:gd name="connsiteY44" fmla="*/ 797326 h 1218113"/>
              <a:gd name="connsiteX45" fmla="*/ 985800 w 3947485"/>
              <a:gd name="connsiteY45" fmla="*/ 797650 h 1218113"/>
              <a:gd name="connsiteX46" fmla="*/ 923001 w 3947485"/>
              <a:gd name="connsiteY46" fmla="*/ 967996 h 1218113"/>
              <a:gd name="connsiteX47" fmla="*/ 293892 w 3947485"/>
              <a:gd name="connsiteY47" fmla="*/ 1117280 h 1218113"/>
              <a:gd name="connsiteX48" fmla="*/ 144608 w 3947485"/>
              <a:gd name="connsiteY48" fmla="*/ 488171 h 1218113"/>
              <a:gd name="connsiteX49" fmla="*/ 773717 w 3947485"/>
              <a:gd name="connsiteY49" fmla="*/ 338887 h 1218113"/>
              <a:gd name="connsiteX50" fmla="*/ 950347 w 3947485"/>
              <a:gd name="connsiteY50" fmla="*/ 539494 h 1218113"/>
              <a:gd name="connsiteX51" fmla="*/ 968375 w 3947485"/>
              <a:gd name="connsiteY51" fmla="*/ 592378 h 1218113"/>
              <a:gd name="connsiteX52" fmla="*/ 2498164 w 3947485"/>
              <a:gd name="connsiteY52" fmla="*/ 538507 h 1218113"/>
              <a:gd name="connsiteX53" fmla="*/ 2751287 w 3947485"/>
              <a:gd name="connsiteY53" fmla="*/ 88671 h 1218113"/>
              <a:gd name="connsiteX54" fmla="*/ 3938856 w 3947485"/>
              <a:gd name="connsiteY54" fmla="*/ 46852 h 1218113"/>
              <a:gd name="connsiteX0" fmla="*/ 0 w 3947485"/>
              <a:gd name="connsiteY0" fmla="*/ 1154605 h 1218113"/>
              <a:gd name="connsiteX1" fmla="*/ 0 w 3947485"/>
              <a:gd name="connsiteY1" fmla="*/ 1218113 h 1218113"/>
              <a:gd name="connsiteX2" fmla="*/ 0 w 3947485"/>
              <a:gd name="connsiteY2" fmla="*/ 1154605 h 1218113"/>
              <a:gd name="connsiteX3" fmla="*/ 2039744 w 3947485"/>
              <a:gd name="connsiteY3" fmla="*/ 819482 h 1218113"/>
              <a:gd name="connsiteX4" fmla="*/ 2025393 w 3947485"/>
              <a:gd name="connsiteY4" fmla="*/ 957653 h 1218113"/>
              <a:gd name="connsiteX5" fmla="*/ 1995843 w 3947485"/>
              <a:gd name="connsiteY5" fmla="*/ 1102276 h 1218113"/>
              <a:gd name="connsiteX6" fmla="*/ 1959917 w 3947485"/>
              <a:gd name="connsiteY6" fmla="*/ 1218113 h 1218113"/>
              <a:gd name="connsiteX7" fmla="*/ 2039744 w 3947485"/>
              <a:gd name="connsiteY7" fmla="*/ 819482 h 1218113"/>
              <a:gd name="connsiteX8" fmla="*/ 2379027 w 3947485"/>
              <a:gd name="connsiteY8" fmla="*/ 807535 h 1218113"/>
              <a:gd name="connsiteX9" fmla="*/ 2649752 w 3947485"/>
              <a:gd name="connsiteY9" fmla="*/ 1218113 h 1218113"/>
              <a:gd name="connsiteX10" fmla="*/ 2199708 w 3947485"/>
              <a:gd name="connsiteY10" fmla="*/ 1218113 h 1218113"/>
              <a:gd name="connsiteX11" fmla="*/ 2244454 w 3947485"/>
              <a:gd name="connsiteY11" fmla="*/ 1034224 h 1218113"/>
              <a:gd name="connsiteX12" fmla="*/ 2268807 w 3947485"/>
              <a:gd name="connsiteY12" fmla="*/ 824766 h 1218113"/>
              <a:gd name="connsiteX13" fmla="*/ 2268893 w 3947485"/>
              <a:gd name="connsiteY13" fmla="*/ 811414 h 1218113"/>
              <a:gd name="connsiteX14" fmla="*/ 2379027 w 3947485"/>
              <a:gd name="connsiteY14" fmla="*/ 807535 h 1218113"/>
              <a:gd name="connsiteX15" fmla="*/ 1854358 w 3947485"/>
              <a:gd name="connsiteY15" fmla="*/ 0 h 1218113"/>
              <a:gd name="connsiteX16" fmla="*/ 1908395 w 3947485"/>
              <a:gd name="connsiteY16" fmla="*/ 105736 h 1218113"/>
              <a:gd name="connsiteX17" fmla="*/ 2001801 w 3947485"/>
              <a:gd name="connsiteY17" fmla="*/ 379738 h 1218113"/>
              <a:gd name="connsiteX18" fmla="*/ 2023582 w 3947485"/>
              <a:gd name="connsiteY18" fmla="*/ 495951 h 1218113"/>
              <a:gd name="connsiteX19" fmla="*/ 1185974 w 3947485"/>
              <a:gd name="connsiteY19" fmla="*/ 525446 h 1218113"/>
              <a:gd name="connsiteX20" fmla="*/ 1158618 w 3947485"/>
              <a:gd name="connsiteY20" fmla="*/ 445199 h 1218113"/>
              <a:gd name="connsiteX21" fmla="*/ 893673 w 3947485"/>
              <a:gd name="connsiteY21" fmla="*/ 144289 h 1218113"/>
              <a:gd name="connsiteX22" fmla="*/ 34395 w 3947485"/>
              <a:gd name="connsiteY22" fmla="*/ 257871 h 1218113"/>
              <a:gd name="connsiteX23" fmla="*/ 0 w 3947485"/>
              <a:gd name="connsiteY23" fmla="*/ 302846 h 1218113"/>
              <a:gd name="connsiteX24" fmla="*/ 0 w 3947485"/>
              <a:gd name="connsiteY24" fmla="*/ 0 h 1218113"/>
              <a:gd name="connsiteX25" fmla="*/ 1854358 w 3947485"/>
              <a:gd name="connsiteY25" fmla="*/ 0 h 1218113"/>
              <a:gd name="connsiteX26" fmla="*/ 2762149 w 3947485"/>
              <a:gd name="connsiteY26" fmla="*/ 0 h 1218113"/>
              <a:gd name="connsiteX27" fmla="*/ 2671836 w 3947485"/>
              <a:gd name="connsiteY27" fmla="*/ 3180 h 1218113"/>
              <a:gd name="connsiteX28" fmla="*/ 2402053 w 3947485"/>
              <a:gd name="connsiteY28" fmla="*/ 482624 h 1218113"/>
              <a:gd name="connsiteX29" fmla="*/ 2254375 w 3947485"/>
              <a:gd name="connsiteY29" fmla="*/ 487824 h 1218113"/>
              <a:gd name="connsiteX30" fmla="*/ 2224225 w 3947485"/>
              <a:gd name="connsiteY30" fmla="*/ 326958 h 1218113"/>
              <a:gd name="connsiteX31" fmla="*/ 2116667 w 3947485"/>
              <a:gd name="connsiteY31" fmla="*/ 11441 h 1218113"/>
              <a:gd name="connsiteX32" fmla="*/ 2110820 w 3947485"/>
              <a:gd name="connsiteY32" fmla="*/ 0 h 1218113"/>
              <a:gd name="connsiteX33" fmla="*/ 2762149 w 3947485"/>
              <a:gd name="connsiteY33" fmla="*/ 0 h 1218113"/>
              <a:gd name="connsiteX34" fmla="*/ 3938856 w 3947485"/>
              <a:gd name="connsiteY34" fmla="*/ 46852 h 1218113"/>
              <a:gd name="connsiteX35" fmla="*/ 3685733 w 3947485"/>
              <a:gd name="connsiteY35" fmla="*/ 496689 h 1218113"/>
              <a:gd name="connsiteX36" fmla="*/ 3686630 w 3947485"/>
              <a:gd name="connsiteY36" fmla="*/ 496656 h 1218113"/>
              <a:gd name="connsiteX37" fmla="*/ 3792899 w 3947485"/>
              <a:gd name="connsiteY37" fmla="*/ 595696 h 1218113"/>
              <a:gd name="connsiteX38" fmla="*/ 3693860 w 3947485"/>
              <a:gd name="connsiteY38" fmla="*/ 701966 h 1218113"/>
              <a:gd name="connsiteX39" fmla="*/ 3663345 w 3947485"/>
              <a:gd name="connsiteY39" fmla="*/ 703040 h 1218113"/>
              <a:gd name="connsiteX40" fmla="*/ 3947485 w 3947485"/>
              <a:gd name="connsiteY40" fmla="*/ 1133960 h 1218113"/>
              <a:gd name="connsiteX41" fmla="*/ 2759915 w 3947485"/>
              <a:gd name="connsiteY41" fmla="*/ 1175779 h 1218113"/>
              <a:gd name="connsiteX42" fmla="*/ 2475777 w 3947485"/>
              <a:gd name="connsiteY42" fmla="*/ 744859 h 1218113"/>
              <a:gd name="connsiteX43" fmla="*/ 985818 w 3947485"/>
              <a:gd name="connsiteY43" fmla="*/ 797326 h 1218113"/>
              <a:gd name="connsiteX44" fmla="*/ 985800 w 3947485"/>
              <a:gd name="connsiteY44" fmla="*/ 797650 h 1218113"/>
              <a:gd name="connsiteX45" fmla="*/ 923001 w 3947485"/>
              <a:gd name="connsiteY45" fmla="*/ 967996 h 1218113"/>
              <a:gd name="connsiteX46" fmla="*/ 293892 w 3947485"/>
              <a:gd name="connsiteY46" fmla="*/ 1117280 h 1218113"/>
              <a:gd name="connsiteX47" fmla="*/ 144608 w 3947485"/>
              <a:gd name="connsiteY47" fmla="*/ 488171 h 1218113"/>
              <a:gd name="connsiteX48" fmla="*/ 773717 w 3947485"/>
              <a:gd name="connsiteY48" fmla="*/ 338887 h 1218113"/>
              <a:gd name="connsiteX49" fmla="*/ 950347 w 3947485"/>
              <a:gd name="connsiteY49" fmla="*/ 539494 h 1218113"/>
              <a:gd name="connsiteX50" fmla="*/ 968375 w 3947485"/>
              <a:gd name="connsiteY50" fmla="*/ 592378 h 1218113"/>
              <a:gd name="connsiteX51" fmla="*/ 2498164 w 3947485"/>
              <a:gd name="connsiteY51" fmla="*/ 538507 h 1218113"/>
              <a:gd name="connsiteX52" fmla="*/ 2751287 w 3947485"/>
              <a:gd name="connsiteY52" fmla="*/ 88671 h 1218113"/>
              <a:gd name="connsiteX53" fmla="*/ 3938856 w 3947485"/>
              <a:gd name="connsiteY53" fmla="*/ 46852 h 1218113"/>
              <a:gd name="connsiteX0" fmla="*/ 2039744 w 3947485"/>
              <a:gd name="connsiteY0" fmla="*/ 819482 h 1218113"/>
              <a:gd name="connsiteX1" fmla="*/ 2025393 w 3947485"/>
              <a:gd name="connsiteY1" fmla="*/ 957653 h 1218113"/>
              <a:gd name="connsiteX2" fmla="*/ 1995843 w 3947485"/>
              <a:gd name="connsiteY2" fmla="*/ 1102276 h 1218113"/>
              <a:gd name="connsiteX3" fmla="*/ 1959917 w 3947485"/>
              <a:gd name="connsiteY3" fmla="*/ 1218113 h 1218113"/>
              <a:gd name="connsiteX4" fmla="*/ 2039744 w 3947485"/>
              <a:gd name="connsiteY4" fmla="*/ 819482 h 1218113"/>
              <a:gd name="connsiteX5" fmla="*/ 2379027 w 3947485"/>
              <a:gd name="connsiteY5" fmla="*/ 807535 h 1218113"/>
              <a:gd name="connsiteX6" fmla="*/ 2649752 w 3947485"/>
              <a:gd name="connsiteY6" fmla="*/ 1218113 h 1218113"/>
              <a:gd name="connsiteX7" fmla="*/ 2199708 w 3947485"/>
              <a:gd name="connsiteY7" fmla="*/ 1218113 h 1218113"/>
              <a:gd name="connsiteX8" fmla="*/ 2244454 w 3947485"/>
              <a:gd name="connsiteY8" fmla="*/ 1034224 h 1218113"/>
              <a:gd name="connsiteX9" fmla="*/ 2268807 w 3947485"/>
              <a:gd name="connsiteY9" fmla="*/ 824766 h 1218113"/>
              <a:gd name="connsiteX10" fmla="*/ 2268893 w 3947485"/>
              <a:gd name="connsiteY10" fmla="*/ 811414 h 1218113"/>
              <a:gd name="connsiteX11" fmla="*/ 2379027 w 3947485"/>
              <a:gd name="connsiteY11" fmla="*/ 807535 h 1218113"/>
              <a:gd name="connsiteX12" fmla="*/ 1854358 w 3947485"/>
              <a:gd name="connsiteY12" fmla="*/ 0 h 1218113"/>
              <a:gd name="connsiteX13" fmla="*/ 1908395 w 3947485"/>
              <a:gd name="connsiteY13" fmla="*/ 105736 h 1218113"/>
              <a:gd name="connsiteX14" fmla="*/ 2001801 w 3947485"/>
              <a:gd name="connsiteY14" fmla="*/ 379738 h 1218113"/>
              <a:gd name="connsiteX15" fmla="*/ 2023582 w 3947485"/>
              <a:gd name="connsiteY15" fmla="*/ 495951 h 1218113"/>
              <a:gd name="connsiteX16" fmla="*/ 1185974 w 3947485"/>
              <a:gd name="connsiteY16" fmla="*/ 525446 h 1218113"/>
              <a:gd name="connsiteX17" fmla="*/ 1158618 w 3947485"/>
              <a:gd name="connsiteY17" fmla="*/ 445199 h 1218113"/>
              <a:gd name="connsiteX18" fmla="*/ 893673 w 3947485"/>
              <a:gd name="connsiteY18" fmla="*/ 144289 h 1218113"/>
              <a:gd name="connsiteX19" fmla="*/ 34395 w 3947485"/>
              <a:gd name="connsiteY19" fmla="*/ 257871 h 1218113"/>
              <a:gd name="connsiteX20" fmla="*/ 0 w 3947485"/>
              <a:gd name="connsiteY20" fmla="*/ 302846 h 1218113"/>
              <a:gd name="connsiteX21" fmla="*/ 0 w 3947485"/>
              <a:gd name="connsiteY21" fmla="*/ 0 h 1218113"/>
              <a:gd name="connsiteX22" fmla="*/ 1854358 w 3947485"/>
              <a:gd name="connsiteY22" fmla="*/ 0 h 1218113"/>
              <a:gd name="connsiteX23" fmla="*/ 2762149 w 3947485"/>
              <a:gd name="connsiteY23" fmla="*/ 0 h 1218113"/>
              <a:gd name="connsiteX24" fmla="*/ 2671836 w 3947485"/>
              <a:gd name="connsiteY24" fmla="*/ 3180 h 1218113"/>
              <a:gd name="connsiteX25" fmla="*/ 2402053 w 3947485"/>
              <a:gd name="connsiteY25" fmla="*/ 482624 h 1218113"/>
              <a:gd name="connsiteX26" fmla="*/ 2254375 w 3947485"/>
              <a:gd name="connsiteY26" fmla="*/ 487824 h 1218113"/>
              <a:gd name="connsiteX27" fmla="*/ 2224225 w 3947485"/>
              <a:gd name="connsiteY27" fmla="*/ 326958 h 1218113"/>
              <a:gd name="connsiteX28" fmla="*/ 2116667 w 3947485"/>
              <a:gd name="connsiteY28" fmla="*/ 11441 h 1218113"/>
              <a:gd name="connsiteX29" fmla="*/ 2110820 w 3947485"/>
              <a:gd name="connsiteY29" fmla="*/ 0 h 1218113"/>
              <a:gd name="connsiteX30" fmla="*/ 2762149 w 3947485"/>
              <a:gd name="connsiteY30" fmla="*/ 0 h 1218113"/>
              <a:gd name="connsiteX31" fmla="*/ 3938856 w 3947485"/>
              <a:gd name="connsiteY31" fmla="*/ 46852 h 1218113"/>
              <a:gd name="connsiteX32" fmla="*/ 3685733 w 3947485"/>
              <a:gd name="connsiteY32" fmla="*/ 496689 h 1218113"/>
              <a:gd name="connsiteX33" fmla="*/ 3686630 w 3947485"/>
              <a:gd name="connsiteY33" fmla="*/ 496656 h 1218113"/>
              <a:gd name="connsiteX34" fmla="*/ 3792899 w 3947485"/>
              <a:gd name="connsiteY34" fmla="*/ 595696 h 1218113"/>
              <a:gd name="connsiteX35" fmla="*/ 3693860 w 3947485"/>
              <a:gd name="connsiteY35" fmla="*/ 701966 h 1218113"/>
              <a:gd name="connsiteX36" fmla="*/ 3663345 w 3947485"/>
              <a:gd name="connsiteY36" fmla="*/ 703040 h 1218113"/>
              <a:gd name="connsiteX37" fmla="*/ 3947485 w 3947485"/>
              <a:gd name="connsiteY37" fmla="*/ 1133960 h 1218113"/>
              <a:gd name="connsiteX38" fmla="*/ 2759915 w 3947485"/>
              <a:gd name="connsiteY38" fmla="*/ 1175779 h 1218113"/>
              <a:gd name="connsiteX39" fmla="*/ 2475777 w 3947485"/>
              <a:gd name="connsiteY39" fmla="*/ 744859 h 1218113"/>
              <a:gd name="connsiteX40" fmla="*/ 985818 w 3947485"/>
              <a:gd name="connsiteY40" fmla="*/ 797326 h 1218113"/>
              <a:gd name="connsiteX41" fmla="*/ 985800 w 3947485"/>
              <a:gd name="connsiteY41" fmla="*/ 797650 h 1218113"/>
              <a:gd name="connsiteX42" fmla="*/ 923001 w 3947485"/>
              <a:gd name="connsiteY42" fmla="*/ 967996 h 1218113"/>
              <a:gd name="connsiteX43" fmla="*/ 293892 w 3947485"/>
              <a:gd name="connsiteY43" fmla="*/ 1117280 h 1218113"/>
              <a:gd name="connsiteX44" fmla="*/ 144608 w 3947485"/>
              <a:gd name="connsiteY44" fmla="*/ 488171 h 1218113"/>
              <a:gd name="connsiteX45" fmla="*/ 773717 w 3947485"/>
              <a:gd name="connsiteY45" fmla="*/ 338887 h 1218113"/>
              <a:gd name="connsiteX46" fmla="*/ 950347 w 3947485"/>
              <a:gd name="connsiteY46" fmla="*/ 539494 h 1218113"/>
              <a:gd name="connsiteX47" fmla="*/ 968375 w 3947485"/>
              <a:gd name="connsiteY47" fmla="*/ 592378 h 1218113"/>
              <a:gd name="connsiteX48" fmla="*/ 2498164 w 3947485"/>
              <a:gd name="connsiteY48" fmla="*/ 538507 h 1218113"/>
              <a:gd name="connsiteX49" fmla="*/ 2751287 w 3947485"/>
              <a:gd name="connsiteY49" fmla="*/ 88671 h 1218113"/>
              <a:gd name="connsiteX50" fmla="*/ 3938856 w 3947485"/>
              <a:gd name="connsiteY50" fmla="*/ 46852 h 1218113"/>
              <a:gd name="connsiteX0" fmla="*/ 2039744 w 3947485"/>
              <a:gd name="connsiteY0" fmla="*/ 819482 h 1218113"/>
              <a:gd name="connsiteX1" fmla="*/ 2025393 w 3947485"/>
              <a:gd name="connsiteY1" fmla="*/ 957653 h 1218113"/>
              <a:gd name="connsiteX2" fmla="*/ 1995843 w 3947485"/>
              <a:gd name="connsiteY2" fmla="*/ 1102276 h 1218113"/>
              <a:gd name="connsiteX3" fmla="*/ 2039744 w 3947485"/>
              <a:gd name="connsiteY3" fmla="*/ 819482 h 1218113"/>
              <a:gd name="connsiteX4" fmla="*/ 2379027 w 3947485"/>
              <a:gd name="connsiteY4" fmla="*/ 807535 h 1218113"/>
              <a:gd name="connsiteX5" fmla="*/ 2649752 w 3947485"/>
              <a:gd name="connsiteY5" fmla="*/ 1218113 h 1218113"/>
              <a:gd name="connsiteX6" fmla="*/ 2199708 w 3947485"/>
              <a:gd name="connsiteY6" fmla="*/ 1218113 h 1218113"/>
              <a:gd name="connsiteX7" fmla="*/ 2244454 w 3947485"/>
              <a:gd name="connsiteY7" fmla="*/ 1034224 h 1218113"/>
              <a:gd name="connsiteX8" fmla="*/ 2268807 w 3947485"/>
              <a:gd name="connsiteY8" fmla="*/ 824766 h 1218113"/>
              <a:gd name="connsiteX9" fmla="*/ 2268893 w 3947485"/>
              <a:gd name="connsiteY9" fmla="*/ 811414 h 1218113"/>
              <a:gd name="connsiteX10" fmla="*/ 2379027 w 3947485"/>
              <a:gd name="connsiteY10" fmla="*/ 807535 h 1218113"/>
              <a:gd name="connsiteX11" fmla="*/ 1854358 w 3947485"/>
              <a:gd name="connsiteY11" fmla="*/ 0 h 1218113"/>
              <a:gd name="connsiteX12" fmla="*/ 1908395 w 3947485"/>
              <a:gd name="connsiteY12" fmla="*/ 105736 h 1218113"/>
              <a:gd name="connsiteX13" fmla="*/ 2001801 w 3947485"/>
              <a:gd name="connsiteY13" fmla="*/ 379738 h 1218113"/>
              <a:gd name="connsiteX14" fmla="*/ 2023582 w 3947485"/>
              <a:gd name="connsiteY14" fmla="*/ 495951 h 1218113"/>
              <a:gd name="connsiteX15" fmla="*/ 1185974 w 3947485"/>
              <a:gd name="connsiteY15" fmla="*/ 525446 h 1218113"/>
              <a:gd name="connsiteX16" fmla="*/ 1158618 w 3947485"/>
              <a:gd name="connsiteY16" fmla="*/ 445199 h 1218113"/>
              <a:gd name="connsiteX17" fmla="*/ 893673 w 3947485"/>
              <a:gd name="connsiteY17" fmla="*/ 144289 h 1218113"/>
              <a:gd name="connsiteX18" fmla="*/ 34395 w 3947485"/>
              <a:gd name="connsiteY18" fmla="*/ 257871 h 1218113"/>
              <a:gd name="connsiteX19" fmla="*/ 0 w 3947485"/>
              <a:gd name="connsiteY19" fmla="*/ 302846 h 1218113"/>
              <a:gd name="connsiteX20" fmla="*/ 0 w 3947485"/>
              <a:gd name="connsiteY20" fmla="*/ 0 h 1218113"/>
              <a:gd name="connsiteX21" fmla="*/ 1854358 w 3947485"/>
              <a:gd name="connsiteY21" fmla="*/ 0 h 1218113"/>
              <a:gd name="connsiteX22" fmla="*/ 2762149 w 3947485"/>
              <a:gd name="connsiteY22" fmla="*/ 0 h 1218113"/>
              <a:gd name="connsiteX23" fmla="*/ 2671836 w 3947485"/>
              <a:gd name="connsiteY23" fmla="*/ 3180 h 1218113"/>
              <a:gd name="connsiteX24" fmla="*/ 2402053 w 3947485"/>
              <a:gd name="connsiteY24" fmla="*/ 482624 h 1218113"/>
              <a:gd name="connsiteX25" fmla="*/ 2254375 w 3947485"/>
              <a:gd name="connsiteY25" fmla="*/ 487824 h 1218113"/>
              <a:gd name="connsiteX26" fmla="*/ 2224225 w 3947485"/>
              <a:gd name="connsiteY26" fmla="*/ 326958 h 1218113"/>
              <a:gd name="connsiteX27" fmla="*/ 2116667 w 3947485"/>
              <a:gd name="connsiteY27" fmla="*/ 11441 h 1218113"/>
              <a:gd name="connsiteX28" fmla="*/ 2110820 w 3947485"/>
              <a:gd name="connsiteY28" fmla="*/ 0 h 1218113"/>
              <a:gd name="connsiteX29" fmla="*/ 2762149 w 3947485"/>
              <a:gd name="connsiteY29" fmla="*/ 0 h 1218113"/>
              <a:gd name="connsiteX30" fmla="*/ 3938856 w 3947485"/>
              <a:gd name="connsiteY30" fmla="*/ 46852 h 1218113"/>
              <a:gd name="connsiteX31" fmla="*/ 3685733 w 3947485"/>
              <a:gd name="connsiteY31" fmla="*/ 496689 h 1218113"/>
              <a:gd name="connsiteX32" fmla="*/ 3686630 w 3947485"/>
              <a:gd name="connsiteY32" fmla="*/ 496656 h 1218113"/>
              <a:gd name="connsiteX33" fmla="*/ 3792899 w 3947485"/>
              <a:gd name="connsiteY33" fmla="*/ 595696 h 1218113"/>
              <a:gd name="connsiteX34" fmla="*/ 3693860 w 3947485"/>
              <a:gd name="connsiteY34" fmla="*/ 701966 h 1218113"/>
              <a:gd name="connsiteX35" fmla="*/ 3663345 w 3947485"/>
              <a:gd name="connsiteY35" fmla="*/ 703040 h 1218113"/>
              <a:gd name="connsiteX36" fmla="*/ 3947485 w 3947485"/>
              <a:gd name="connsiteY36" fmla="*/ 1133960 h 1218113"/>
              <a:gd name="connsiteX37" fmla="*/ 2759915 w 3947485"/>
              <a:gd name="connsiteY37" fmla="*/ 1175779 h 1218113"/>
              <a:gd name="connsiteX38" fmla="*/ 2475777 w 3947485"/>
              <a:gd name="connsiteY38" fmla="*/ 744859 h 1218113"/>
              <a:gd name="connsiteX39" fmla="*/ 985818 w 3947485"/>
              <a:gd name="connsiteY39" fmla="*/ 797326 h 1218113"/>
              <a:gd name="connsiteX40" fmla="*/ 985800 w 3947485"/>
              <a:gd name="connsiteY40" fmla="*/ 797650 h 1218113"/>
              <a:gd name="connsiteX41" fmla="*/ 923001 w 3947485"/>
              <a:gd name="connsiteY41" fmla="*/ 967996 h 1218113"/>
              <a:gd name="connsiteX42" fmla="*/ 293892 w 3947485"/>
              <a:gd name="connsiteY42" fmla="*/ 1117280 h 1218113"/>
              <a:gd name="connsiteX43" fmla="*/ 144608 w 3947485"/>
              <a:gd name="connsiteY43" fmla="*/ 488171 h 1218113"/>
              <a:gd name="connsiteX44" fmla="*/ 773717 w 3947485"/>
              <a:gd name="connsiteY44" fmla="*/ 338887 h 1218113"/>
              <a:gd name="connsiteX45" fmla="*/ 950347 w 3947485"/>
              <a:gd name="connsiteY45" fmla="*/ 539494 h 1218113"/>
              <a:gd name="connsiteX46" fmla="*/ 968375 w 3947485"/>
              <a:gd name="connsiteY46" fmla="*/ 592378 h 1218113"/>
              <a:gd name="connsiteX47" fmla="*/ 2498164 w 3947485"/>
              <a:gd name="connsiteY47" fmla="*/ 538507 h 1218113"/>
              <a:gd name="connsiteX48" fmla="*/ 2751287 w 3947485"/>
              <a:gd name="connsiteY48" fmla="*/ 88671 h 1218113"/>
              <a:gd name="connsiteX49" fmla="*/ 3938856 w 3947485"/>
              <a:gd name="connsiteY49" fmla="*/ 46852 h 1218113"/>
              <a:gd name="connsiteX0" fmla="*/ 2039744 w 3947485"/>
              <a:gd name="connsiteY0" fmla="*/ 819482 h 1218113"/>
              <a:gd name="connsiteX1" fmla="*/ 2025393 w 3947485"/>
              <a:gd name="connsiteY1" fmla="*/ 957653 h 1218113"/>
              <a:gd name="connsiteX2" fmla="*/ 2039744 w 3947485"/>
              <a:gd name="connsiteY2" fmla="*/ 819482 h 1218113"/>
              <a:gd name="connsiteX3" fmla="*/ 2379027 w 3947485"/>
              <a:gd name="connsiteY3" fmla="*/ 807535 h 1218113"/>
              <a:gd name="connsiteX4" fmla="*/ 2649752 w 3947485"/>
              <a:gd name="connsiteY4" fmla="*/ 1218113 h 1218113"/>
              <a:gd name="connsiteX5" fmla="*/ 2199708 w 3947485"/>
              <a:gd name="connsiteY5" fmla="*/ 1218113 h 1218113"/>
              <a:gd name="connsiteX6" fmla="*/ 2244454 w 3947485"/>
              <a:gd name="connsiteY6" fmla="*/ 1034224 h 1218113"/>
              <a:gd name="connsiteX7" fmla="*/ 2268807 w 3947485"/>
              <a:gd name="connsiteY7" fmla="*/ 824766 h 1218113"/>
              <a:gd name="connsiteX8" fmla="*/ 2268893 w 3947485"/>
              <a:gd name="connsiteY8" fmla="*/ 811414 h 1218113"/>
              <a:gd name="connsiteX9" fmla="*/ 2379027 w 3947485"/>
              <a:gd name="connsiteY9" fmla="*/ 807535 h 1218113"/>
              <a:gd name="connsiteX10" fmla="*/ 1854358 w 3947485"/>
              <a:gd name="connsiteY10" fmla="*/ 0 h 1218113"/>
              <a:gd name="connsiteX11" fmla="*/ 1908395 w 3947485"/>
              <a:gd name="connsiteY11" fmla="*/ 105736 h 1218113"/>
              <a:gd name="connsiteX12" fmla="*/ 2001801 w 3947485"/>
              <a:gd name="connsiteY12" fmla="*/ 379738 h 1218113"/>
              <a:gd name="connsiteX13" fmla="*/ 2023582 w 3947485"/>
              <a:gd name="connsiteY13" fmla="*/ 495951 h 1218113"/>
              <a:gd name="connsiteX14" fmla="*/ 1185974 w 3947485"/>
              <a:gd name="connsiteY14" fmla="*/ 525446 h 1218113"/>
              <a:gd name="connsiteX15" fmla="*/ 1158618 w 3947485"/>
              <a:gd name="connsiteY15" fmla="*/ 445199 h 1218113"/>
              <a:gd name="connsiteX16" fmla="*/ 893673 w 3947485"/>
              <a:gd name="connsiteY16" fmla="*/ 144289 h 1218113"/>
              <a:gd name="connsiteX17" fmla="*/ 34395 w 3947485"/>
              <a:gd name="connsiteY17" fmla="*/ 257871 h 1218113"/>
              <a:gd name="connsiteX18" fmla="*/ 0 w 3947485"/>
              <a:gd name="connsiteY18" fmla="*/ 302846 h 1218113"/>
              <a:gd name="connsiteX19" fmla="*/ 0 w 3947485"/>
              <a:gd name="connsiteY19" fmla="*/ 0 h 1218113"/>
              <a:gd name="connsiteX20" fmla="*/ 1854358 w 3947485"/>
              <a:gd name="connsiteY20" fmla="*/ 0 h 1218113"/>
              <a:gd name="connsiteX21" fmla="*/ 2762149 w 3947485"/>
              <a:gd name="connsiteY21" fmla="*/ 0 h 1218113"/>
              <a:gd name="connsiteX22" fmla="*/ 2671836 w 3947485"/>
              <a:gd name="connsiteY22" fmla="*/ 3180 h 1218113"/>
              <a:gd name="connsiteX23" fmla="*/ 2402053 w 3947485"/>
              <a:gd name="connsiteY23" fmla="*/ 482624 h 1218113"/>
              <a:gd name="connsiteX24" fmla="*/ 2254375 w 3947485"/>
              <a:gd name="connsiteY24" fmla="*/ 487824 h 1218113"/>
              <a:gd name="connsiteX25" fmla="*/ 2224225 w 3947485"/>
              <a:gd name="connsiteY25" fmla="*/ 326958 h 1218113"/>
              <a:gd name="connsiteX26" fmla="*/ 2116667 w 3947485"/>
              <a:gd name="connsiteY26" fmla="*/ 11441 h 1218113"/>
              <a:gd name="connsiteX27" fmla="*/ 2110820 w 3947485"/>
              <a:gd name="connsiteY27" fmla="*/ 0 h 1218113"/>
              <a:gd name="connsiteX28" fmla="*/ 2762149 w 3947485"/>
              <a:gd name="connsiteY28" fmla="*/ 0 h 1218113"/>
              <a:gd name="connsiteX29" fmla="*/ 3938856 w 3947485"/>
              <a:gd name="connsiteY29" fmla="*/ 46852 h 1218113"/>
              <a:gd name="connsiteX30" fmla="*/ 3685733 w 3947485"/>
              <a:gd name="connsiteY30" fmla="*/ 496689 h 1218113"/>
              <a:gd name="connsiteX31" fmla="*/ 3686630 w 3947485"/>
              <a:gd name="connsiteY31" fmla="*/ 496656 h 1218113"/>
              <a:gd name="connsiteX32" fmla="*/ 3792899 w 3947485"/>
              <a:gd name="connsiteY32" fmla="*/ 595696 h 1218113"/>
              <a:gd name="connsiteX33" fmla="*/ 3693860 w 3947485"/>
              <a:gd name="connsiteY33" fmla="*/ 701966 h 1218113"/>
              <a:gd name="connsiteX34" fmla="*/ 3663345 w 3947485"/>
              <a:gd name="connsiteY34" fmla="*/ 703040 h 1218113"/>
              <a:gd name="connsiteX35" fmla="*/ 3947485 w 3947485"/>
              <a:gd name="connsiteY35" fmla="*/ 1133960 h 1218113"/>
              <a:gd name="connsiteX36" fmla="*/ 2759915 w 3947485"/>
              <a:gd name="connsiteY36" fmla="*/ 1175779 h 1218113"/>
              <a:gd name="connsiteX37" fmla="*/ 2475777 w 3947485"/>
              <a:gd name="connsiteY37" fmla="*/ 744859 h 1218113"/>
              <a:gd name="connsiteX38" fmla="*/ 985818 w 3947485"/>
              <a:gd name="connsiteY38" fmla="*/ 797326 h 1218113"/>
              <a:gd name="connsiteX39" fmla="*/ 985800 w 3947485"/>
              <a:gd name="connsiteY39" fmla="*/ 797650 h 1218113"/>
              <a:gd name="connsiteX40" fmla="*/ 923001 w 3947485"/>
              <a:gd name="connsiteY40" fmla="*/ 967996 h 1218113"/>
              <a:gd name="connsiteX41" fmla="*/ 293892 w 3947485"/>
              <a:gd name="connsiteY41" fmla="*/ 1117280 h 1218113"/>
              <a:gd name="connsiteX42" fmla="*/ 144608 w 3947485"/>
              <a:gd name="connsiteY42" fmla="*/ 488171 h 1218113"/>
              <a:gd name="connsiteX43" fmla="*/ 773717 w 3947485"/>
              <a:gd name="connsiteY43" fmla="*/ 338887 h 1218113"/>
              <a:gd name="connsiteX44" fmla="*/ 950347 w 3947485"/>
              <a:gd name="connsiteY44" fmla="*/ 539494 h 1218113"/>
              <a:gd name="connsiteX45" fmla="*/ 968375 w 3947485"/>
              <a:gd name="connsiteY45" fmla="*/ 592378 h 1218113"/>
              <a:gd name="connsiteX46" fmla="*/ 2498164 w 3947485"/>
              <a:gd name="connsiteY46" fmla="*/ 538507 h 1218113"/>
              <a:gd name="connsiteX47" fmla="*/ 2751287 w 3947485"/>
              <a:gd name="connsiteY47" fmla="*/ 88671 h 1218113"/>
              <a:gd name="connsiteX48" fmla="*/ 3938856 w 3947485"/>
              <a:gd name="connsiteY48" fmla="*/ 46852 h 1218113"/>
              <a:gd name="connsiteX0" fmla="*/ 2379027 w 3947485"/>
              <a:gd name="connsiteY0" fmla="*/ 807535 h 1218113"/>
              <a:gd name="connsiteX1" fmla="*/ 2649752 w 3947485"/>
              <a:gd name="connsiteY1" fmla="*/ 1218113 h 1218113"/>
              <a:gd name="connsiteX2" fmla="*/ 2199708 w 3947485"/>
              <a:gd name="connsiteY2" fmla="*/ 1218113 h 1218113"/>
              <a:gd name="connsiteX3" fmla="*/ 2244454 w 3947485"/>
              <a:gd name="connsiteY3" fmla="*/ 1034224 h 1218113"/>
              <a:gd name="connsiteX4" fmla="*/ 2268807 w 3947485"/>
              <a:gd name="connsiteY4" fmla="*/ 824766 h 1218113"/>
              <a:gd name="connsiteX5" fmla="*/ 2268893 w 3947485"/>
              <a:gd name="connsiteY5" fmla="*/ 811414 h 1218113"/>
              <a:gd name="connsiteX6" fmla="*/ 2379027 w 3947485"/>
              <a:gd name="connsiteY6" fmla="*/ 807535 h 1218113"/>
              <a:gd name="connsiteX7" fmla="*/ 1854358 w 3947485"/>
              <a:gd name="connsiteY7" fmla="*/ 0 h 1218113"/>
              <a:gd name="connsiteX8" fmla="*/ 1908395 w 3947485"/>
              <a:gd name="connsiteY8" fmla="*/ 105736 h 1218113"/>
              <a:gd name="connsiteX9" fmla="*/ 2001801 w 3947485"/>
              <a:gd name="connsiteY9" fmla="*/ 379738 h 1218113"/>
              <a:gd name="connsiteX10" fmla="*/ 2023582 w 3947485"/>
              <a:gd name="connsiteY10" fmla="*/ 495951 h 1218113"/>
              <a:gd name="connsiteX11" fmla="*/ 1185974 w 3947485"/>
              <a:gd name="connsiteY11" fmla="*/ 525446 h 1218113"/>
              <a:gd name="connsiteX12" fmla="*/ 1158618 w 3947485"/>
              <a:gd name="connsiteY12" fmla="*/ 445199 h 1218113"/>
              <a:gd name="connsiteX13" fmla="*/ 893673 w 3947485"/>
              <a:gd name="connsiteY13" fmla="*/ 144289 h 1218113"/>
              <a:gd name="connsiteX14" fmla="*/ 34395 w 3947485"/>
              <a:gd name="connsiteY14" fmla="*/ 257871 h 1218113"/>
              <a:gd name="connsiteX15" fmla="*/ 0 w 3947485"/>
              <a:gd name="connsiteY15" fmla="*/ 302846 h 1218113"/>
              <a:gd name="connsiteX16" fmla="*/ 0 w 3947485"/>
              <a:gd name="connsiteY16" fmla="*/ 0 h 1218113"/>
              <a:gd name="connsiteX17" fmla="*/ 1854358 w 3947485"/>
              <a:gd name="connsiteY17" fmla="*/ 0 h 1218113"/>
              <a:gd name="connsiteX18" fmla="*/ 2762149 w 3947485"/>
              <a:gd name="connsiteY18" fmla="*/ 0 h 1218113"/>
              <a:gd name="connsiteX19" fmla="*/ 2671836 w 3947485"/>
              <a:gd name="connsiteY19" fmla="*/ 3180 h 1218113"/>
              <a:gd name="connsiteX20" fmla="*/ 2402053 w 3947485"/>
              <a:gd name="connsiteY20" fmla="*/ 482624 h 1218113"/>
              <a:gd name="connsiteX21" fmla="*/ 2254375 w 3947485"/>
              <a:gd name="connsiteY21" fmla="*/ 487824 h 1218113"/>
              <a:gd name="connsiteX22" fmla="*/ 2224225 w 3947485"/>
              <a:gd name="connsiteY22" fmla="*/ 326958 h 1218113"/>
              <a:gd name="connsiteX23" fmla="*/ 2116667 w 3947485"/>
              <a:gd name="connsiteY23" fmla="*/ 11441 h 1218113"/>
              <a:gd name="connsiteX24" fmla="*/ 2110820 w 3947485"/>
              <a:gd name="connsiteY24" fmla="*/ 0 h 1218113"/>
              <a:gd name="connsiteX25" fmla="*/ 2762149 w 3947485"/>
              <a:gd name="connsiteY25" fmla="*/ 0 h 1218113"/>
              <a:gd name="connsiteX26" fmla="*/ 3938856 w 3947485"/>
              <a:gd name="connsiteY26" fmla="*/ 46852 h 1218113"/>
              <a:gd name="connsiteX27" fmla="*/ 3685733 w 3947485"/>
              <a:gd name="connsiteY27" fmla="*/ 496689 h 1218113"/>
              <a:gd name="connsiteX28" fmla="*/ 3686630 w 3947485"/>
              <a:gd name="connsiteY28" fmla="*/ 496656 h 1218113"/>
              <a:gd name="connsiteX29" fmla="*/ 3792899 w 3947485"/>
              <a:gd name="connsiteY29" fmla="*/ 595696 h 1218113"/>
              <a:gd name="connsiteX30" fmla="*/ 3693860 w 3947485"/>
              <a:gd name="connsiteY30" fmla="*/ 701966 h 1218113"/>
              <a:gd name="connsiteX31" fmla="*/ 3663345 w 3947485"/>
              <a:gd name="connsiteY31" fmla="*/ 703040 h 1218113"/>
              <a:gd name="connsiteX32" fmla="*/ 3947485 w 3947485"/>
              <a:gd name="connsiteY32" fmla="*/ 1133960 h 1218113"/>
              <a:gd name="connsiteX33" fmla="*/ 2759915 w 3947485"/>
              <a:gd name="connsiteY33" fmla="*/ 1175779 h 1218113"/>
              <a:gd name="connsiteX34" fmla="*/ 2475777 w 3947485"/>
              <a:gd name="connsiteY34" fmla="*/ 744859 h 1218113"/>
              <a:gd name="connsiteX35" fmla="*/ 985818 w 3947485"/>
              <a:gd name="connsiteY35" fmla="*/ 797326 h 1218113"/>
              <a:gd name="connsiteX36" fmla="*/ 985800 w 3947485"/>
              <a:gd name="connsiteY36" fmla="*/ 797650 h 1218113"/>
              <a:gd name="connsiteX37" fmla="*/ 923001 w 3947485"/>
              <a:gd name="connsiteY37" fmla="*/ 967996 h 1218113"/>
              <a:gd name="connsiteX38" fmla="*/ 293892 w 3947485"/>
              <a:gd name="connsiteY38" fmla="*/ 1117280 h 1218113"/>
              <a:gd name="connsiteX39" fmla="*/ 144608 w 3947485"/>
              <a:gd name="connsiteY39" fmla="*/ 488171 h 1218113"/>
              <a:gd name="connsiteX40" fmla="*/ 773717 w 3947485"/>
              <a:gd name="connsiteY40" fmla="*/ 338887 h 1218113"/>
              <a:gd name="connsiteX41" fmla="*/ 950347 w 3947485"/>
              <a:gd name="connsiteY41" fmla="*/ 539494 h 1218113"/>
              <a:gd name="connsiteX42" fmla="*/ 968375 w 3947485"/>
              <a:gd name="connsiteY42" fmla="*/ 592378 h 1218113"/>
              <a:gd name="connsiteX43" fmla="*/ 2498164 w 3947485"/>
              <a:gd name="connsiteY43" fmla="*/ 538507 h 1218113"/>
              <a:gd name="connsiteX44" fmla="*/ 2751287 w 3947485"/>
              <a:gd name="connsiteY44" fmla="*/ 88671 h 1218113"/>
              <a:gd name="connsiteX45" fmla="*/ 3938856 w 3947485"/>
              <a:gd name="connsiteY45" fmla="*/ 46852 h 1218113"/>
              <a:gd name="connsiteX0" fmla="*/ 2379027 w 3947485"/>
              <a:gd name="connsiteY0" fmla="*/ 807535 h 1218113"/>
              <a:gd name="connsiteX1" fmla="*/ 2649752 w 3947485"/>
              <a:gd name="connsiteY1" fmla="*/ 1218113 h 1218113"/>
              <a:gd name="connsiteX2" fmla="*/ 2199708 w 3947485"/>
              <a:gd name="connsiteY2" fmla="*/ 1218113 h 1218113"/>
              <a:gd name="connsiteX3" fmla="*/ 2244454 w 3947485"/>
              <a:gd name="connsiteY3" fmla="*/ 1034224 h 1218113"/>
              <a:gd name="connsiteX4" fmla="*/ 2268807 w 3947485"/>
              <a:gd name="connsiteY4" fmla="*/ 824766 h 1218113"/>
              <a:gd name="connsiteX5" fmla="*/ 2379027 w 3947485"/>
              <a:gd name="connsiteY5" fmla="*/ 807535 h 1218113"/>
              <a:gd name="connsiteX6" fmla="*/ 1854358 w 3947485"/>
              <a:gd name="connsiteY6" fmla="*/ 0 h 1218113"/>
              <a:gd name="connsiteX7" fmla="*/ 1908395 w 3947485"/>
              <a:gd name="connsiteY7" fmla="*/ 105736 h 1218113"/>
              <a:gd name="connsiteX8" fmla="*/ 2001801 w 3947485"/>
              <a:gd name="connsiteY8" fmla="*/ 379738 h 1218113"/>
              <a:gd name="connsiteX9" fmla="*/ 2023582 w 3947485"/>
              <a:gd name="connsiteY9" fmla="*/ 495951 h 1218113"/>
              <a:gd name="connsiteX10" fmla="*/ 1185974 w 3947485"/>
              <a:gd name="connsiteY10" fmla="*/ 525446 h 1218113"/>
              <a:gd name="connsiteX11" fmla="*/ 1158618 w 3947485"/>
              <a:gd name="connsiteY11" fmla="*/ 445199 h 1218113"/>
              <a:gd name="connsiteX12" fmla="*/ 893673 w 3947485"/>
              <a:gd name="connsiteY12" fmla="*/ 144289 h 1218113"/>
              <a:gd name="connsiteX13" fmla="*/ 34395 w 3947485"/>
              <a:gd name="connsiteY13" fmla="*/ 257871 h 1218113"/>
              <a:gd name="connsiteX14" fmla="*/ 0 w 3947485"/>
              <a:gd name="connsiteY14" fmla="*/ 302846 h 1218113"/>
              <a:gd name="connsiteX15" fmla="*/ 0 w 3947485"/>
              <a:gd name="connsiteY15" fmla="*/ 0 h 1218113"/>
              <a:gd name="connsiteX16" fmla="*/ 1854358 w 3947485"/>
              <a:gd name="connsiteY16" fmla="*/ 0 h 1218113"/>
              <a:gd name="connsiteX17" fmla="*/ 2762149 w 3947485"/>
              <a:gd name="connsiteY17" fmla="*/ 0 h 1218113"/>
              <a:gd name="connsiteX18" fmla="*/ 2671836 w 3947485"/>
              <a:gd name="connsiteY18" fmla="*/ 3180 h 1218113"/>
              <a:gd name="connsiteX19" fmla="*/ 2402053 w 3947485"/>
              <a:gd name="connsiteY19" fmla="*/ 482624 h 1218113"/>
              <a:gd name="connsiteX20" fmla="*/ 2254375 w 3947485"/>
              <a:gd name="connsiteY20" fmla="*/ 487824 h 1218113"/>
              <a:gd name="connsiteX21" fmla="*/ 2224225 w 3947485"/>
              <a:gd name="connsiteY21" fmla="*/ 326958 h 1218113"/>
              <a:gd name="connsiteX22" fmla="*/ 2116667 w 3947485"/>
              <a:gd name="connsiteY22" fmla="*/ 11441 h 1218113"/>
              <a:gd name="connsiteX23" fmla="*/ 2110820 w 3947485"/>
              <a:gd name="connsiteY23" fmla="*/ 0 h 1218113"/>
              <a:gd name="connsiteX24" fmla="*/ 2762149 w 3947485"/>
              <a:gd name="connsiteY24" fmla="*/ 0 h 1218113"/>
              <a:gd name="connsiteX25" fmla="*/ 3938856 w 3947485"/>
              <a:gd name="connsiteY25" fmla="*/ 46852 h 1218113"/>
              <a:gd name="connsiteX26" fmla="*/ 3685733 w 3947485"/>
              <a:gd name="connsiteY26" fmla="*/ 496689 h 1218113"/>
              <a:gd name="connsiteX27" fmla="*/ 3686630 w 3947485"/>
              <a:gd name="connsiteY27" fmla="*/ 496656 h 1218113"/>
              <a:gd name="connsiteX28" fmla="*/ 3792899 w 3947485"/>
              <a:gd name="connsiteY28" fmla="*/ 595696 h 1218113"/>
              <a:gd name="connsiteX29" fmla="*/ 3693860 w 3947485"/>
              <a:gd name="connsiteY29" fmla="*/ 701966 h 1218113"/>
              <a:gd name="connsiteX30" fmla="*/ 3663345 w 3947485"/>
              <a:gd name="connsiteY30" fmla="*/ 703040 h 1218113"/>
              <a:gd name="connsiteX31" fmla="*/ 3947485 w 3947485"/>
              <a:gd name="connsiteY31" fmla="*/ 1133960 h 1218113"/>
              <a:gd name="connsiteX32" fmla="*/ 2759915 w 3947485"/>
              <a:gd name="connsiteY32" fmla="*/ 1175779 h 1218113"/>
              <a:gd name="connsiteX33" fmla="*/ 2475777 w 3947485"/>
              <a:gd name="connsiteY33" fmla="*/ 744859 h 1218113"/>
              <a:gd name="connsiteX34" fmla="*/ 985818 w 3947485"/>
              <a:gd name="connsiteY34" fmla="*/ 797326 h 1218113"/>
              <a:gd name="connsiteX35" fmla="*/ 985800 w 3947485"/>
              <a:gd name="connsiteY35" fmla="*/ 797650 h 1218113"/>
              <a:gd name="connsiteX36" fmla="*/ 923001 w 3947485"/>
              <a:gd name="connsiteY36" fmla="*/ 967996 h 1218113"/>
              <a:gd name="connsiteX37" fmla="*/ 293892 w 3947485"/>
              <a:gd name="connsiteY37" fmla="*/ 1117280 h 1218113"/>
              <a:gd name="connsiteX38" fmla="*/ 144608 w 3947485"/>
              <a:gd name="connsiteY38" fmla="*/ 488171 h 1218113"/>
              <a:gd name="connsiteX39" fmla="*/ 773717 w 3947485"/>
              <a:gd name="connsiteY39" fmla="*/ 338887 h 1218113"/>
              <a:gd name="connsiteX40" fmla="*/ 950347 w 3947485"/>
              <a:gd name="connsiteY40" fmla="*/ 539494 h 1218113"/>
              <a:gd name="connsiteX41" fmla="*/ 968375 w 3947485"/>
              <a:gd name="connsiteY41" fmla="*/ 592378 h 1218113"/>
              <a:gd name="connsiteX42" fmla="*/ 2498164 w 3947485"/>
              <a:gd name="connsiteY42" fmla="*/ 538507 h 1218113"/>
              <a:gd name="connsiteX43" fmla="*/ 2751287 w 3947485"/>
              <a:gd name="connsiteY43" fmla="*/ 88671 h 1218113"/>
              <a:gd name="connsiteX44" fmla="*/ 3938856 w 3947485"/>
              <a:gd name="connsiteY44" fmla="*/ 46852 h 1218113"/>
              <a:gd name="connsiteX0" fmla="*/ 2379027 w 3947485"/>
              <a:gd name="connsiteY0" fmla="*/ 807535 h 1218113"/>
              <a:gd name="connsiteX1" fmla="*/ 2649752 w 3947485"/>
              <a:gd name="connsiteY1" fmla="*/ 1218113 h 1218113"/>
              <a:gd name="connsiteX2" fmla="*/ 2199708 w 3947485"/>
              <a:gd name="connsiteY2" fmla="*/ 1218113 h 1218113"/>
              <a:gd name="connsiteX3" fmla="*/ 2268807 w 3947485"/>
              <a:gd name="connsiteY3" fmla="*/ 824766 h 1218113"/>
              <a:gd name="connsiteX4" fmla="*/ 2379027 w 3947485"/>
              <a:gd name="connsiteY4" fmla="*/ 807535 h 1218113"/>
              <a:gd name="connsiteX5" fmla="*/ 1854358 w 3947485"/>
              <a:gd name="connsiteY5" fmla="*/ 0 h 1218113"/>
              <a:gd name="connsiteX6" fmla="*/ 1908395 w 3947485"/>
              <a:gd name="connsiteY6" fmla="*/ 105736 h 1218113"/>
              <a:gd name="connsiteX7" fmla="*/ 2001801 w 3947485"/>
              <a:gd name="connsiteY7" fmla="*/ 379738 h 1218113"/>
              <a:gd name="connsiteX8" fmla="*/ 2023582 w 3947485"/>
              <a:gd name="connsiteY8" fmla="*/ 495951 h 1218113"/>
              <a:gd name="connsiteX9" fmla="*/ 1185974 w 3947485"/>
              <a:gd name="connsiteY9" fmla="*/ 525446 h 1218113"/>
              <a:gd name="connsiteX10" fmla="*/ 1158618 w 3947485"/>
              <a:gd name="connsiteY10" fmla="*/ 445199 h 1218113"/>
              <a:gd name="connsiteX11" fmla="*/ 893673 w 3947485"/>
              <a:gd name="connsiteY11" fmla="*/ 144289 h 1218113"/>
              <a:gd name="connsiteX12" fmla="*/ 34395 w 3947485"/>
              <a:gd name="connsiteY12" fmla="*/ 257871 h 1218113"/>
              <a:gd name="connsiteX13" fmla="*/ 0 w 3947485"/>
              <a:gd name="connsiteY13" fmla="*/ 302846 h 1218113"/>
              <a:gd name="connsiteX14" fmla="*/ 0 w 3947485"/>
              <a:gd name="connsiteY14" fmla="*/ 0 h 1218113"/>
              <a:gd name="connsiteX15" fmla="*/ 1854358 w 3947485"/>
              <a:gd name="connsiteY15" fmla="*/ 0 h 1218113"/>
              <a:gd name="connsiteX16" fmla="*/ 2762149 w 3947485"/>
              <a:gd name="connsiteY16" fmla="*/ 0 h 1218113"/>
              <a:gd name="connsiteX17" fmla="*/ 2671836 w 3947485"/>
              <a:gd name="connsiteY17" fmla="*/ 3180 h 1218113"/>
              <a:gd name="connsiteX18" fmla="*/ 2402053 w 3947485"/>
              <a:gd name="connsiteY18" fmla="*/ 482624 h 1218113"/>
              <a:gd name="connsiteX19" fmla="*/ 2254375 w 3947485"/>
              <a:gd name="connsiteY19" fmla="*/ 487824 h 1218113"/>
              <a:gd name="connsiteX20" fmla="*/ 2224225 w 3947485"/>
              <a:gd name="connsiteY20" fmla="*/ 326958 h 1218113"/>
              <a:gd name="connsiteX21" fmla="*/ 2116667 w 3947485"/>
              <a:gd name="connsiteY21" fmla="*/ 11441 h 1218113"/>
              <a:gd name="connsiteX22" fmla="*/ 2110820 w 3947485"/>
              <a:gd name="connsiteY22" fmla="*/ 0 h 1218113"/>
              <a:gd name="connsiteX23" fmla="*/ 2762149 w 3947485"/>
              <a:gd name="connsiteY23" fmla="*/ 0 h 1218113"/>
              <a:gd name="connsiteX24" fmla="*/ 3938856 w 3947485"/>
              <a:gd name="connsiteY24" fmla="*/ 46852 h 1218113"/>
              <a:gd name="connsiteX25" fmla="*/ 3685733 w 3947485"/>
              <a:gd name="connsiteY25" fmla="*/ 496689 h 1218113"/>
              <a:gd name="connsiteX26" fmla="*/ 3686630 w 3947485"/>
              <a:gd name="connsiteY26" fmla="*/ 496656 h 1218113"/>
              <a:gd name="connsiteX27" fmla="*/ 3792899 w 3947485"/>
              <a:gd name="connsiteY27" fmla="*/ 595696 h 1218113"/>
              <a:gd name="connsiteX28" fmla="*/ 3693860 w 3947485"/>
              <a:gd name="connsiteY28" fmla="*/ 701966 h 1218113"/>
              <a:gd name="connsiteX29" fmla="*/ 3663345 w 3947485"/>
              <a:gd name="connsiteY29" fmla="*/ 703040 h 1218113"/>
              <a:gd name="connsiteX30" fmla="*/ 3947485 w 3947485"/>
              <a:gd name="connsiteY30" fmla="*/ 1133960 h 1218113"/>
              <a:gd name="connsiteX31" fmla="*/ 2759915 w 3947485"/>
              <a:gd name="connsiteY31" fmla="*/ 1175779 h 1218113"/>
              <a:gd name="connsiteX32" fmla="*/ 2475777 w 3947485"/>
              <a:gd name="connsiteY32" fmla="*/ 744859 h 1218113"/>
              <a:gd name="connsiteX33" fmla="*/ 985818 w 3947485"/>
              <a:gd name="connsiteY33" fmla="*/ 797326 h 1218113"/>
              <a:gd name="connsiteX34" fmla="*/ 985800 w 3947485"/>
              <a:gd name="connsiteY34" fmla="*/ 797650 h 1218113"/>
              <a:gd name="connsiteX35" fmla="*/ 923001 w 3947485"/>
              <a:gd name="connsiteY35" fmla="*/ 967996 h 1218113"/>
              <a:gd name="connsiteX36" fmla="*/ 293892 w 3947485"/>
              <a:gd name="connsiteY36" fmla="*/ 1117280 h 1218113"/>
              <a:gd name="connsiteX37" fmla="*/ 144608 w 3947485"/>
              <a:gd name="connsiteY37" fmla="*/ 488171 h 1218113"/>
              <a:gd name="connsiteX38" fmla="*/ 773717 w 3947485"/>
              <a:gd name="connsiteY38" fmla="*/ 338887 h 1218113"/>
              <a:gd name="connsiteX39" fmla="*/ 950347 w 3947485"/>
              <a:gd name="connsiteY39" fmla="*/ 539494 h 1218113"/>
              <a:gd name="connsiteX40" fmla="*/ 968375 w 3947485"/>
              <a:gd name="connsiteY40" fmla="*/ 592378 h 1218113"/>
              <a:gd name="connsiteX41" fmla="*/ 2498164 w 3947485"/>
              <a:gd name="connsiteY41" fmla="*/ 538507 h 1218113"/>
              <a:gd name="connsiteX42" fmla="*/ 2751287 w 3947485"/>
              <a:gd name="connsiteY42" fmla="*/ 88671 h 1218113"/>
              <a:gd name="connsiteX43" fmla="*/ 3938856 w 3947485"/>
              <a:gd name="connsiteY43" fmla="*/ 46852 h 1218113"/>
              <a:gd name="connsiteX0" fmla="*/ 2379027 w 3947485"/>
              <a:gd name="connsiteY0" fmla="*/ 807535 h 1218113"/>
              <a:gd name="connsiteX1" fmla="*/ 2649752 w 3947485"/>
              <a:gd name="connsiteY1" fmla="*/ 1218113 h 1218113"/>
              <a:gd name="connsiteX2" fmla="*/ 2268807 w 3947485"/>
              <a:gd name="connsiteY2" fmla="*/ 824766 h 1218113"/>
              <a:gd name="connsiteX3" fmla="*/ 2379027 w 3947485"/>
              <a:gd name="connsiteY3" fmla="*/ 807535 h 1218113"/>
              <a:gd name="connsiteX4" fmla="*/ 1854358 w 3947485"/>
              <a:gd name="connsiteY4" fmla="*/ 0 h 1218113"/>
              <a:gd name="connsiteX5" fmla="*/ 1908395 w 3947485"/>
              <a:gd name="connsiteY5" fmla="*/ 105736 h 1218113"/>
              <a:gd name="connsiteX6" fmla="*/ 2001801 w 3947485"/>
              <a:gd name="connsiteY6" fmla="*/ 379738 h 1218113"/>
              <a:gd name="connsiteX7" fmla="*/ 2023582 w 3947485"/>
              <a:gd name="connsiteY7" fmla="*/ 495951 h 1218113"/>
              <a:gd name="connsiteX8" fmla="*/ 1185974 w 3947485"/>
              <a:gd name="connsiteY8" fmla="*/ 525446 h 1218113"/>
              <a:gd name="connsiteX9" fmla="*/ 1158618 w 3947485"/>
              <a:gd name="connsiteY9" fmla="*/ 445199 h 1218113"/>
              <a:gd name="connsiteX10" fmla="*/ 893673 w 3947485"/>
              <a:gd name="connsiteY10" fmla="*/ 144289 h 1218113"/>
              <a:gd name="connsiteX11" fmla="*/ 34395 w 3947485"/>
              <a:gd name="connsiteY11" fmla="*/ 257871 h 1218113"/>
              <a:gd name="connsiteX12" fmla="*/ 0 w 3947485"/>
              <a:gd name="connsiteY12" fmla="*/ 302846 h 1218113"/>
              <a:gd name="connsiteX13" fmla="*/ 0 w 3947485"/>
              <a:gd name="connsiteY13" fmla="*/ 0 h 1218113"/>
              <a:gd name="connsiteX14" fmla="*/ 1854358 w 3947485"/>
              <a:gd name="connsiteY14" fmla="*/ 0 h 1218113"/>
              <a:gd name="connsiteX15" fmla="*/ 2762149 w 3947485"/>
              <a:gd name="connsiteY15" fmla="*/ 0 h 1218113"/>
              <a:gd name="connsiteX16" fmla="*/ 2671836 w 3947485"/>
              <a:gd name="connsiteY16" fmla="*/ 3180 h 1218113"/>
              <a:gd name="connsiteX17" fmla="*/ 2402053 w 3947485"/>
              <a:gd name="connsiteY17" fmla="*/ 482624 h 1218113"/>
              <a:gd name="connsiteX18" fmla="*/ 2254375 w 3947485"/>
              <a:gd name="connsiteY18" fmla="*/ 487824 h 1218113"/>
              <a:gd name="connsiteX19" fmla="*/ 2224225 w 3947485"/>
              <a:gd name="connsiteY19" fmla="*/ 326958 h 1218113"/>
              <a:gd name="connsiteX20" fmla="*/ 2116667 w 3947485"/>
              <a:gd name="connsiteY20" fmla="*/ 11441 h 1218113"/>
              <a:gd name="connsiteX21" fmla="*/ 2110820 w 3947485"/>
              <a:gd name="connsiteY21" fmla="*/ 0 h 1218113"/>
              <a:gd name="connsiteX22" fmla="*/ 2762149 w 3947485"/>
              <a:gd name="connsiteY22" fmla="*/ 0 h 1218113"/>
              <a:gd name="connsiteX23" fmla="*/ 3938856 w 3947485"/>
              <a:gd name="connsiteY23" fmla="*/ 46852 h 1218113"/>
              <a:gd name="connsiteX24" fmla="*/ 3685733 w 3947485"/>
              <a:gd name="connsiteY24" fmla="*/ 496689 h 1218113"/>
              <a:gd name="connsiteX25" fmla="*/ 3686630 w 3947485"/>
              <a:gd name="connsiteY25" fmla="*/ 496656 h 1218113"/>
              <a:gd name="connsiteX26" fmla="*/ 3792899 w 3947485"/>
              <a:gd name="connsiteY26" fmla="*/ 595696 h 1218113"/>
              <a:gd name="connsiteX27" fmla="*/ 3693860 w 3947485"/>
              <a:gd name="connsiteY27" fmla="*/ 701966 h 1218113"/>
              <a:gd name="connsiteX28" fmla="*/ 3663345 w 3947485"/>
              <a:gd name="connsiteY28" fmla="*/ 703040 h 1218113"/>
              <a:gd name="connsiteX29" fmla="*/ 3947485 w 3947485"/>
              <a:gd name="connsiteY29" fmla="*/ 1133960 h 1218113"/>
              <a:gd name="connsiteX30" fmla="*/ 2759915 w 3947485"/>
              <a:gd name="connsiteY30" fmla="*/ 1175779 h 1218113"/>
              <a:gd name="connsiteX31" fmla="*/ 2475777 w 3947485"/>
              <a:gd name="connsiteY31" fmla="*/ 744859 h 1218113"/>
              <a:gd name="connsiteX32" fmla="*/ 985818 w 3947485"/>
              <a:gd name="connsiteY32" fmla="*/ 797326 h 1218113"/>
              <a:gd name="connsiteX33" fmla="*/ 985800 w 3947485"/>
              <a:gd name="connsiteY33" fmla="*/ 797650 h 1218113"/>
              <a:gd name="connsiteX34" fmla="*/ 923001 w 3947485"/>
              <a:gd name="connsiteY34" fmla="*/ 967996 h 1218113"/>
              <a:gd name="connsiteX35" fmla="*/ 293892 w 3947485"/>
              <a:gd name="connsiteY35" fmla="*/ 1117280 h 1218113"/>
              <a:gd name="connsiteX36" fmla="*/ 144608 w 3947485"/>
              <a:gd name="connsiteY36" fmla="*/ 488171 h 1218113"/>
              <a:gd name="connsiteX37" fmla="*/ 773717 w 3947485"/>
              <a:gd name="connsiteY37" fmla="*/ 338887 h 1218113"/>
              <a:gd name="connsiteX38" fmla="*/ 950347 w 3947485"/>
              <a:gd name="connsiteY38" fmla="*/ 539494 h 1218113"/>
              <a:gd name="connsiteX39" fmla="*/ 968375 w 3947485"/>
              <a:gd name="connsiteY39" fmla="*/ 592378 h 1218113"/>
              <a:gd name="connsiteX40" fmla="*/ 2498164 w 3947485"/>
              <a:gd name="connsiteY40" fmla="*/ 538507 h 1218113"/>
              <a:gd name="connsiteX41" fmla="*/ 2751287 w 3947485"/>
              <a:gd name="connsiteY41" fmla="*/ 88671 h 1218113"/>
              <a:gd name="connsiteX42" fmla="*/ 3938856 w 3947485"/>
              <a:gd name="connsiteY42" fmla="*/ 46852 h 1218113"/>
              <a:gd name="connsiteX0" fmla="*/ 2379027 w 3947485"/>
              <a:gd name="connsiteY0" fmla="*/ 807535 h 1185347"/>
              <a:gd name="connsiteX1" fmla="*/ 2268807 w 3947485"/>
              <a:gd name="connsiteY1" fmla="*/ 824766 h 1185347"/>
              <a:gd name="connsiteX2" fmla="*/ 2379027 w 3947485"/>
              <a:gd name="connsiteY2" fmla="*/ 807535 h 1185347"/>
              <a:gd name="connsiteX3" fmla="*/ 1854358 w 3947485"/>
              <a:gd name="connsiteY3" fmla="*/ 0 h 1185347"/>
              <a:gd name="connsiteX4" fmla="*/ 1908395 w 3947485"/>
              <a:gd name="connsiteY4" fmla="*/ 105736 h 1185347"/>
              <a:gd name="connsiteX5" fmla="*/ 2001801 w 3947485"/>
              <a:gd name="connsiteY5" fmla="*/ 379738 h 1185347"/>
              <a:gd name="connsiteX6" fmla="*/ 2023582 w 3947485"/>
              <a:gd name="connsiteY6" fmla="*/ 495951 h 1185347"/>
              <a:gd name="connsiteX7" fmla="*/ 1185974 w 3947485"/>
              <a:gd name="connsiteY7" fmla="*/ 525446 h 1185347"/>
              <a:gd name="connsiteX8" fmla="*/ 1158618 w 3947485"/>
              <a:gd name="connsiteY8" fmla="*/ 445199 h 1185347"/>
              <a:gd name="connsiteX9" fmla="*/ 893673 w 3947485"/>
              <a:gd name="connsiteY9" fmla="*/ 144289 h 1185347"/>
              <a:gd name="connsiteX10" fmla="*/ 34395 w 3947485"/>
              <a:gd name="connsiteY10" fmla="*/ 257871 h 1185347"/>
              <a:gd name="connsiteX11" fmla="*/ 0 w 3947485"/>
              <a:gd name="connsiteY11" fmla="*/ 302846 h 1185347"/>
              <a:gd name="connsiteX12" fmla="*/ 0 w 3947485"/>
              <a:gd name="connsiteY12" fmla="*/ 0 h 1185347"/>
              <a:gd name="connsiteX13" fmla="*/ 1854358 w 3947485"/>
              <a:gd name="connsiteY13" fmla="*/ 0 h 1185347"/>
              <a:gd name="connsiteX14" fmla="*/ 2762149 w 3947485"/>
              <a:gd name="connsiteY14" fmla="*/ 0 h 1185347"/>
              <a:gd name="connsiteX15" fmla="*/ 2671836 w 3947485"/>
              <a:gd name="connsiteY15" fmla="*/ 3180 h 1185347"/>
              <a:gd name="connsiteX16" fmla="*/ 2402053 w 3947485"/>
              <a:gd name="connsiteY16" fmla="*/ 482624 h 1185347"/>
              <a:gd name="connsiteX17" fmla="*/ 2254375 w 3947485"/>
              <a:gd name="connsiteY17" fmla="*/ 487824 h 1185347"/>
              <a:gd name="connsiteX18" fmla="*/ 2224225 w 3947485"/>
              <a:gd name="connsiteY18" fmla="*/ 326958 h 1185347"/>
              <a:gd name="connsiteX19" fmla="*/ 2116667 w 3947485"/>
              <a:gd name="connsiteY19" fmla="*/ 11441 h 1185347"/>
              <a:gd name="connsiteX20" fmla="*/ 2110820 w 3947485"/>
              <a:gd name="connsiteY20" fmla="*/ 0 h 1185347"/>
              <a:gd name="connsiteX21" fmla="*/ 2762149 w 3947485"/>
              <a:gd name="connsiteY21" fmla="*/ 0 h 1185347"/>
              <a:gd name="connsiteX22" fmla="*/ 3938856 w 3947485"/>
              <a:gd name="connsiteY22" fmla="*/ 46852 h 1185347"/>
              <a:gd name="connsiteX23" fmla="*/ 3685733 w 3947485"/>
              <a:gd name="connsiteY23" fmla="*/ 496689 h 1185347"/>
              <a:gd name="connsiteX24" fmla="*/ 3686630 w 3947485"/>
              <a:gd name="connsiteY24" fmla="*/ 496656 h 1185347"/>
              <a:gd name="connsiteX25" fmla="*/ 3792899 w 3947485"/>
              <a:gd name="connsiteY25" fmla="*/ 595696 h 1185347"/>
              <a:gd name="connsiteX26" fmla="*/ 3693860 w 3947485"/>
              <a:gd name="connsiteY26" fmla="*/ 701966 h 1185347"/>
              <a:gd name="connsiteX27" fmla="*/ 3663345 w 3947485"/>
              <a:gd name="connsiteY27" fmla="*/ 703040 h 1185347"/>
              <a:gd name="connsiteX28" fmla="*/ 3947485 w 3947485"/>
              <a:gd name="connsiteY28" fmla="*/ 1133960 h 1185347"/>
              <a:gd name="connsiteX29" fmla="*/ 2759915 w 3947485"/>
              <a:gd name="connsiteY29" fmla="*/ 1175779 h 1185347"/>
              <a:gd name="connsiteX30" fmla="*/ 2475777 w 3947485"/>
              <a:gd name="connsiteY30" fmla="*/ 744859 h 1185347"/>
              <a:gd name="connsiteX31" fmla="*/ 985818 w 3947485"/>
              <a:gd name="connsiteY31" fmla="*/ 797326 h 1185347"/>
              <a:gd name="connsiteX32" fmla="*/ 985800 w 3947485"/>
              <a:gd name="connsiteY32" fmla="*/ 797650 h 1185347"/>
              <a:gd name="connsiteX33" fmla="*/ 923001 w 3947485"/>
              <a:gd name="connsiteY33" fmla="*/ 967996 h 1185347"/>
              <a:gd name="connsiteX34" fmla="*/ 293892 w 3947485"/>
              <a:gd name="connsiteY34" fmla="*/ 1117280 h 1185347"/>
              <a:gd name="connsiteX35" fmla="*/ 144608 w 3947485"/>
              <a:gd name="connsiteY35" fmla="*/ 488171 h 1185347"/>
              <a:gd name="connsiteX36" fmla="*/ 773717 w 3947485"/>
              <a:gd name="connsiteY36" fmla="*/ 338887 h 1185347"/>
              <a:gd name="connsiteX37" fmla="*/ 950347 w 3947485"/>
              <a:gd name="connsiteY37" fmla="*/ 539494 h 1185347"/>
              <a:gd name="connsiteX38" fmla="*/ 968375 w 3947485"/>
              <a:gd name="connsiteY38" fmla="*/ 592378 h 1185347"/>
              <a:gd name="connsiteX39" fmla="*/ 2498164 w 3947485"/>
              <a:gd name="connsiteY39" fmla="*/ 538507 h 1185347"/>
              <a:gd name="connsiteX40" fmla="*/ 2751287 w 3947485"/>
              <a:gd name="connsiteY40" fmla="*/ 88671 h 1185347"/>
              <a:gd name="connsiteX41" fmla="*/ 3938856 w 3947485"/>
              <a:gd name="connsiteY41"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762149 w 3947485"/>
              <a:gd name="connsiteY11" fmla="*/ 0 h 1185347"/>
              <a:gd name="connsiteX12" fmla="*/ 2671836 w 3947485"/>
              <a:gd name="connsiteY12" fmla="*/ 3180 h 1185347"/>
              <a:gd name="connsiteX13" fmla="*/ 2402053 w 3947485"/>
              <a:gd name="connsiteY13" fmla="*/ 482624 h 1185347"/>
              <a:gd name="connsiteX14" fmla="*/ 2254375 w 3947485"/>
              <a:gd name="connsiteY14" fmla="*/ 487824 h 1185347"/>
              <a:gd name="connsiteX15" fmla="*/ 2224225 w 3947485"/>
              <a:gd name="connsiteY15" fmla="*/ 326958 h 1185347"/>
              <a:gd name="connsiteX16" fmla="*/ 2116667 w 3947485"/>
              <a:gd name="connsiteY16" fmla="*/ 11441 h 1185347"/>
              <a:gd name="connsiteX17" fmla="*/ 2110820 w 3947485"/>
              <a:gd name="connsiteY17" fmla="*/ 0 h 1185347"/>
              <a:gd name="connsiteX18" fmla="*/ 2762149 w 3947485"/>
              <a:gd name="connsiteY18" fmla="*/ 0 h 1185347"/>
              <a:gd name="connsiteX19" fmla="*/ 3938856 w 3947485"/>
              <a:gd name="connsiteY19" fmla="*/ 46852 h 1185347"/>
              <a:gd name="connsiteX20" fmla="*/ 3685733 w 3947485"/>
              <a:gd name="connsiteY20" fmla="*/ 496689 h 1185347"/>
              <a:gd name="connsiteX21" fmla="*/ 3686630 w 3947485"/>
              <a:gd name="connsiteY21" fmla="*/ 496656 h 1185347"/>
              <a:gd name="connsiteX22" fmla="*/ 3792899 w 3947485"/>
              <a:gd name="connsiteY22" fmla="*/ 595696 h 1185347"/>
              <a:gd name="connsiteX23" fmla="*/ 3693860 w 3947485"/>
              <a:gd name="connsiteY23" fmla="*/ 701966 h 1185347"/>
              <a:gd name="connsiteX24" fmla="*/ 3663345 w 3947485"/>
              <a:gd name="connsiteY24" fmla="*/ 703040 h 1185347"/>
              <a:gd name="connsiteX25" fmla="*/ 3947485 w 3947485"/>
              <a:gd name="connsiteY25" fmla="*/ 1133960 h 1185347"/>
              <a:gd name="connsiteX26" fmla="*/ 2759915 w 3947485"/>
              <a:gd name="connsiteY26" fmla="*/ 1175779 h 1185347"/>
              <a:gd name="connsiteX27" fmla="*/ 2475777 w 3947485"/>
              <a:gd name="connsiteY27" fmla="*/ 744859 h 1185347"/>
              <a:gd name="connsiteX28" fmla="*/ 985818 w 3947485"/>
              <a:gd name="connsiteY28" fmla="*/ 797326 h 1185347"/>
              <a:gd name="connsiteX29" fmla="*/ 985800 w 3947485"/>
              <a:gd name="connsiteY29" fmla="*/ 797650 h 1185347"/>
              <a:gd name="connsiteX30" fmla="*/ 923001 w 3947485"/>
              <a:gd name="connsiteY30" fmla="*/ 967996 h 1185347"/>
              <a:gd name="connsiteX31" fmla="*/ 293892 w 3947485"/>
              <a:gd name="connsiteY31" fmla="*/ 1117280 h 1185347"/>
              <a:gd name="connsiteX32" fmla="*/ 144608 w 3947485"/>
              <a:gd name="connsiteY32" fmla="*/ 488171 h 1185347"/>
              <a:gd name="connsiteX33" fmla="*/ 773717 w 3947485"/>
              <a:gd name="connsiteY33" fmla="*/ 338887 h 1185347"/>
              <a:gd name="connsiteX34" fmla="*/ 950347 w 3947485"/>
              <a:gd name="connsiteY34" fmla="*/ 539494 h 1185347"/>
              <a:gd name="connsiteX35" fmla="*/ 968375 w 3947485"/>
              <a:gd name="connsiteY35" fmla="*/ 592378 h 1185347"/>
              <a:gd name="connsiteX36" fmla="*/ 2498164 w 3947485"/>
              <a:gd name="connsiteY36" fmla="*/ 538507 h 1185347"/>
              <a:gd name="connsiteX37" fmla="*/ 2751287 w 3947485"/>
              <a:gd name="connsiteY37" fmla="*/ 88671 h 1185347"/>
              <a:gd name="connsiteX38" fmla="*/ 3938856 w 3947485"/>
              <a:gd name="connsiteY38"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110820 w 3947485"/>
              <a:gd name="connsiteY11" fmla="*/ 0 h 1185347"/>
              <a:gd name="connsiteX12" fmla="*/ 2671836 w 3947485"/>
              <a:gd name="connsiteY12" fmla="*/ 3180 h 1185347"/>
              <a:gd name="connsiteX13" fmla="*/ 2402053 w 3947485"/>
              <a:gd name="connsiteY13" fmla="*/ 482624 h 1185347"/>
              <a:gd name="connsiteX14" fmla="*/ 2254375 w 3947485"/>
              <a:gd name="connsiteY14" fmla="*/ 487824 h 1185347"/>
              <a:gd name="connsiteX15" fmla="*/ 2224225 w 3947485"/>
              <a:gd name="connsiteY15" fmla="*/ 326958 h 1185347"/>
              <a:gd name="connsiteX16" fmla="*/ 2116667 w 3947485"/>
              <a:gd name="connsiteY16" fmla="*/ 11441 h 1185347"/>
              <a:gd name="connsiteX17" fmla="*/ 2110820 w 3947485"/>
              <a:gd name="connsiteY17" fmla="*/ 0 h 1185347"/>
              <a:gd name="connsiteX18" fmla="*/ 3938856 w 3947485"/>
              <a:gd name="connsiteY18" fmla="*/ 46852 h 1185347"/>
              <a:gd name="connsiteX19" fmla="*/ 3685733 w 3947485"/>
              <a:gd name="connsiteY19" fmla="*/ 496689 h 1185347"/>
              <a:gd name="connsiteX20" fmla="*/ 3686630 w 3947485"/>
              <a:gd name="connsiteY20" fmla="*/ 496656 h 1185347"/>
              <a:gd name="connsiteX21" fmla="*/ 3792899 w 3947485"/>
              <a:gd name="connsiteY21" fmla="*/ 595696 h 1185347"/>
              <a:gd name="connsiteX22" fmla="*/ 3693860 w 3947485"/>
              <a:gd name="connsiteY22" fmla="*/ 701966 h 1185347"/>
              <a:gd name="connsiteX23" fmla="*/ 3663345 w 3947485"/>
              <a:gd name="connsiteY23" fmla="*/ 703040 h 1185347"/>
              <a:gd name="connsiteX24" fmla="*/ 3947485 w 3947485"/>
              <a:gd name="connsiteY24" fmla="*/ 1133960 h 1185347"/>
              <a:gd name="connsiteX25" fmla="*/ 2759915 w 3947485"/>
              <a:gd name="connsiteY25" fmla="*/ 1175779 h 1185347"/>
              <a:gd name="connsiteX26" fmla="*/ 2475777 w 3947485"/>
              <a:gd name="connsiteY26" fmla="*/ 744859 h 1185347"/>
              <a:gd name="connsiteX27" fmla="*/ 985818 w 3947485"/>
              <a:gd name="connsiteY27" fmla="*/ 797326 h 1185347"/>
              <a:gd name="connsiteX28" fmla="*/ 985800 w 3947485"/>
              <a:gd name="connsiteY28" fmla="*/ 797650 h 1185347"/>
              <a:gd name="connsiteX29" fmla="*/ 923001 w 3947485"/>
              <a:gd name="connsiteY29" fmla="*/ 967996 h 1185347"/>
              <a:gd name="connsiteX30" fmla="*/ 293892 w 3947485"/>
              <a:gd name="connsiteY30" fmla="*/ 1117280 h 1185347"/>
              <a:gd name="connsiteX31" fmla="*/ 144608 w 3947485"/>
              <a:gd name="connsiteY31" fmla="*/ 488171 h 1185347"/>
              <a:gd name="connsiteX32" fmla="*/ 773717 w 3947485"/>
              <a:gd name="connsiteY32" fmla="*/ 338887 h 1185347"/>
              <a:gd name="connsiteX33" fmla="*/ 950347 w 3947485"/>
              <a:gd name="connsiteY33" fmla="*/ 539494 h 1185347"/>
              <a:gd name="connsiteX34" fmla="*/ 968375 w 3947485"/>
              <a:gd name="connsiteY34" fmla="*/ 592378 h 1185347"/>
              <a:gd name="connsiteX35" fmla="*/ 2498164 w 3947485"/>
              <a:gd name="connsiteY35" fmla="*/ 538507 h 1185347"/>
              <a:gd name="connsiteX36" fmla="*/ 2751287 w 3947485"/>
              <a:gd name="connsiteY36" fmla="*/ 88671 h 1185347"/>
              <a:gd name="connsiteX37" fmla="*/ 3938856 w 3947485"/>
              <a:gd name="connsiteY37"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110820 w 3947485"/>
              <a:gd name="connsiteY11" fmla="*/ 0 h 1185347"/>
              <a:gd name="connsiteX12" fmla="*/ 2402053 w 3947485"/>
              <a:gd name="connsiteY12" fmla="*/ 482624 h 1185347"/>
              <a:gd name="connsiteX13" fmla="*/ 2254375 w 3947485"/>
              <a:gd name="connsiteY13" fmla="*/ 487824 h 1185347"/>
              <a:gd name="connsiteX14" fmla="*/ 2224225 w 3947485"/>
              <a:gd name="connsiteY14" fmla="*/ 326958 h 1185347"/>
              <a:gd name="connsiteX15" fmla="*/ 2116667 w 3947485"/>
              <a:gd name="connsiteY15" fmla="*/ 11441 h 1185347"/>
              <a:gd name="connsiteX16" fmla="*/ 2110820 w 3947485"/>
              <a:gd name="connsiteY16" fmla="*/ 0 h 1185347"/>
              <a:gd name="connsiteX17" fmla="*/ 3938856 w 3947485"/>
              <a:gd name="connsiteY17" fmla="*/ 46852 h 1185347"/>
              <a:gd name="connsiteX18" fmla="*/ 3685733 w 3947485"/>
              <a:gd name="connsiteY18" fmla="*/ 496689 h 1185347"/>
              <a:gd name="connsiteX19" fmla="*/ 3686630 w 3947485"/>
              <a:gd name="connsiteY19" fmla="*/ 496656 h 1185347"/>
              <a:gd name="connsiteX20" fmla="*/ 3792899 w 3947485"/>
              <a:gd name="connsiteY20" fmla="*/ 595696 h 1185347"/>
              <a:gd name="connsiteX21" fmla="*/ 3693860 w 3947485"/>
              <a:gd name="connsiteY21" fmla="*/ 701966 h 1185347"/>
              <a:gd name="connsiteX22" fmla="*/ 3663345 w 3947485"/>
              <a:gd name="connsiteY22" fmla="*/ 703040 h 1185347"/>
              <a:gd name="connsiteX23" fmla="*/ 3947485 w 3947485"/>
              <a:gd name="connsiteY23" fmla="*/ 1133960 h 1185347"/>
              <a:gd name="connsiteX24" fmla="*/ 2759915 w 3947485"/>
              <a:gd name="connsiteY24" fmla="*/ 1175779 h 1185347"/>
              <a:gd name="connsiteX25" fmla="*/ 2475777 w 3947485"/>
              <a:gd name="connsiteY25" fmla="*/ 744859 h 1185347"/>
              <a:gd name="connsiteX26" fmla="*/ 985818 w 3947485"/>
              <a:gd name="connsiteY26" fmla="*/ 797326 h 1185347"/>
              <a:gd name="connsiteX27" fmla="*/ 985800 w 3947485"/>
              <a:gd name="connsiteY27" fmla="*/ 797650 h 1185347"/>
              <a:gd name="connsiteX28" fmla="*/ 923001 w 3947485"/>
              <a:gd name="connsiteY28" fmla="*/ 967996 h 1185347"/>
              <a:gd name="connsiteX29" fmla="*/ 293892 w 3947485"/>
              <a:gd name="connsiteY29" fmla="*/ 1117280 h 1185347"/>
              <a:gd name="connsiteX30" fmla="*/ 144608 w 3947485"/>
              <a:gd name="connsiteY30" fmla="*/ 488171 h 1185347"/>
              <a:gd name="connsiteX31" fmla="*/ 773717 w 3947485"/>
              <a:gd name="connsiteY31" fmla="*/ 338887 h 1185347"/>
              <a:gd name="connsiteX32" fmla="*/ 950347 w 3947485"/>
              <a:gd name="connsiteY32" fmla="*/ 539494 h 1185347"/>
              <a:gd name="connsiteX33" fmla="*/ 968375 w 3947485"/>
              <a:gd name="connsiteY33" fmla="*/ 592378 h 1185347"/>
              <a:gd name="connsiteX34" fmla="*/ 2498164 w 3947485"/>
              <a:gd name="connsiteY34" fmla="*/ 538507 h 1185347"/>
              <a:gd name="connsiteX35" fmla="*/ 2751287 w 3947485"/>
              <a:gd name="connsiteY35" fmla="*/ 88671 h 1185347"/>
              <a:gd name="connsiteX36" fmla="*/ 3938856 w 3947485"/>
              <a:gd name="connsiteY36"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116667 w 3947485"/>
              <a:gd name="connsiteY11" fmla="*/ 11441 h 1185347"/>
              <a:gd name="connsiteX12" fmla="*/ 2402053 w 3947485"/>
              <a:gd name="connsiteY12" fmla="*/ 482624 h 1185347"/>
              <a:gd name="connsiteX13" fmla="*/ 2254375 w 3947485"/>
              <a:gd name="connsiteY13" fmla="*/ 487824 h 1185347"/>
              <a:gd name="connsiteX14" fmla="*/ 2224225 w 3947485"/>
              <a:gd name="connsiteY14" fmla="*/ 326958 h 1185347"/>
              <a:gd name="connsiteX15" fmla="*/ 2116667 w 3947485"/>
              <a:gd name="connsiteY15" fmla="*/ 11441 h 1185347"/>
              <a:gd name="connsiteX16" fmla="*/ 3938856 w 3947485"/>
              <a:gd name="connsiteY16" fmla="*/ 46852 h 1185347"/>
              <a:gd name="connsiteX17" fmla="*/ 3685733 w 3947485"/>
              <a:gd name="connsiteY17" fmla="*/ 496689 h 1185347"/>
              <a:gd name="connsiteX18" fmla="*/ 3686630 w 3947485"/>
              <a:gd name="connsiteY18" fmla="*/ 496656 h 1185347"/>
              <a:gd name="connsiteX19" fmla="*/ 3792899 w 3947485"/>
              <a:gd name="connsiteY19" fmla="*/ 595696 h 1185347"/>
              <a:gd name="connsiteX20" fmla="*/ 3693860 w 3947485"/>
              <a:gd name="connsiteY20" fmla="*/ 701966 h 1185347"/>
              <a:gd name="connsiteX21" fmla="*/ 3663345 w 3947485"/>
              <a:gd name="connsiteY21" fmla="*/ 703040 h 1185347"/>
              <a:gd name="connsiteX22" fmla="*/ 3947485 w 3947485"/>
              <a:gd name="connsiteY22" fmla="*/ 1133960 h 1185347"/>
              <a:gd name="connsiteX23" fmla="*/ 2759915 w 3947485"/>
              <a:gd name="connsiteY23" fmla="*/ 1175779 h 1185347"/>
              <a:gd name="connsiteX24" fmla="*/ 2475777 w 3947485"/>
              <a:gd name="connsiteY24" fmla="*/ 744859 h 1185347"/>
              <a:gd name="connsiteX25" fmla="*/ 985818 w 3947485"/>
              <a:gd name="connsiteY25" fmla="*/ 797326 h 1185347"/>
              <a:gd name="connsiteX26" fmla="*/ 985800 w 3947485"/>
              <a:gd name="connsiteY26" fmla="*/ 797650 h 1185347"/>
              <a:gd name="connsiteX27" fmla="*/ 923001 w 3947485"/>
              <a:gd name="connsiteY27" fmla="*/ 967996 h 1185347"/>
              <a:gd name="connsiteX28" fmla="*/ 293892 w 3947485"/>
              <a:gd name="connsiteY28" fmla="*/ 1117280 h 1185347"/>
              <a:gd name="connsiteX29" fmla="*/ 144608 w 3947485"/>
              <a:gd name="connsiteY29" fmla="*/ 488171 h 1185347"/>
              <a:gd name="connsiteX30" fmla="*/ 773717 w 3947485"/>
              <a:gd name="connsiteY30" fmla="*/ 338887 h 1185347"/>
              <a:gd name="connsiteX31" fmla="*/ 950347 w 3947485"/>
              <a:gd name="connsiteY31" fmla="*/ 539494 h 1185347"/>
              <a:gd name="connsiteX32" fmla="*/ 968375 w 3947485"/>
              <a:gd name="connsiteY32" fmla="*/ 592378 h 1185347"/>
              <a:gd name="connsiteX33" fmla="*/ 2498164 w 3947485"/>
              <a:gd name="connsiteY33" fmla="*/ 538507 h 1185347"/>
              <a:gd name="connsiteX34" fmla="*/ 2751287 w 3947485"/>
              <a:gd name="connsiteY34" fmla="*/ 88671 h 1185347"/>
              <a:gd name="connsiteX35" fmla="*/ 3938856 w 3947485"/>
              <a:gd name="connsiteY35"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224225 w 3947485"/>
              <a:gd name="connsiteY11" fmla="*/ 326958 h 1185347"/>
              <a:gd name="connsiteX12" fmla="*/ 2402053 w 3947485"/>
              <a:gd name="connsiteY12" fmla="*/ 482624 h 1185347"/>
              <a:gd name="connsiteX13" fmla="*/ 2254375 w 3947485"/>
              <a:gd name="connsiteY13" fmla="*/ 487824 h 1185347"/>
              <a:gd name="connsiteX14" fmla="*/ 2224225 w 3947485"/>
              <a:gd name="connsiteY14" fmla="*/ 326958 h 1185347"/>
              <a:gd name="connsiteX15" fmla="*/ 3938856 w 3947485"/>
              <a:gd name="connsiteY15" fmla="*/ 46852 h 1185347"/>
              <a:gd name="connsiteX16" fmla="*/ 3685733 w 3947485"/>
              <a:gd name="connsiteY16" fmla="*/ 496689 h 1185347"/>
              <a:gd name="connsiteX17" fmla="*/ 3686630 w 3947485"/>
              <a:gd name="connsiteY17" fmla="*/ 496656 h 1185347"/>
              <a:gd name="connsiteX18" fmla="*/ 3792899 w 3947485"/>
              <a:gd name="connsiteY18" fmla="*/ 595696 h 1185347"/>
              <a:gd name="connsiteX19" fmla="*/ 3693860 w 3947485"/>
              <a:gd name="connsiteY19" fmla="*/ 701966 h 1185347"/>
              <a:gd name="connsiteX20" fmla="*/ 3663345 w 3947485"/>
              <a:gd name="connsiteY20" fmla="*/ 703040 h 1185347"/>
              <a:gd name="connsiteX21" fmla="*/ 3947485 w 3947485"/>
              <a:gd name="connsiteY21" fmla="*/ 1133960 h 1185347"/>
              <a:gd name="connsiteX22" fmla="*/ 2759915 w 3947485"/>
              <a:gd name="connsiteY22" fmla="*/ 1175779 h 1185347"/>
              <a:gd name="connsiteX23" fmla="*/ 2475777 w 3947485"/>
              <a:gd name="connsiteY23" fmla="*/ 744859 h 1185347"/>
              <a:gd name="connsiteX24" fmla="*/ 985818 w 3947485"/>
              <a:gd name="connsiteY24" fmla="*/ 797326 h 1185347"/>
              <a:gd name="connsiteX25" fmla="*/ 985800 w 3947485"/>
              <a:gd name="connsiteY25" fmla="*/ 797650 h 1185347"/>
              <a:gd name="connsiteX26" fmla="*/ 923001 w 3947485"/>
              <a:gd name="connsiteY26" fmla="*/ 967996 h 1185347"/>
              <a:gd name="connsiteX27" fmla="*/ 293892 w 3947485"/>
              <a:gd name="connsiteY27" fmla="*/ 1117280 h 1185347"/>
              <a:gd name="connsiteX28" fmla="*/ 144608 w 3947485"/>
              <a:gd name="connsiteY28" fmla="*/ 488171 h 1185347"/>
              <a:gd name="connsiteX29" fmla="*/ 773717 w 3947485"/>
              <a:gd name="connsiteY29" fmla="*/ 338887 h 1185347"/>
              <a:gd name="connsiteX30" fmla="*/ 950347 w 3947485"/>
              <a:gd name="connsiteY30" fmla="*/ 539494 h 1185347"/>
              <a:gd name="connsiteX31" fmla="*/ 968375 w 3947485"/>
              <a:gd name="connsiteY31" fmla="*/ 592378 h 1185347"/>
              <a:gd name="connsiteX32" fmla="*/ 2498164 w 3947485"/>
              <a:gd name="connsiteY32" fmla="*/ 538507 h 1185347"/>
              <a:gd name="connsiteX33" fmla="*/ 2751287 w 3947485"/>
              <a:gd name="connsiteY33" fmla="*/ 88671 h 1185347"/>
              <a:gd name="connsiteX34" fmla="*/ 3938856 w 3947485"/>
              <a:gd name="connsiteY34"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2254375 w 3947485"/>
              <a:gd name="connsiteY11" fmla="*/ 487824 h 1185347"/>
              <a:gd name="connsiteX12" fmla="*/ 2402053 w 3947485"/>
              <a:gd name="connsiteY12" fmla="*/ 482624 h 1185347"/>
              <a:gd name="connsiteX13" fmla="*/ 2254375 w 3947485"/>
              <a:gd name="connsiteY13" fmla="*/ 487824 h 1185347"/>
              <a:gd name="connsiteX14" fmla="*/ 3938856 w 3947485"/>
              <a:gd name="connsiteY14" fmla="*/ 46852 h 1185347"/>
              <a:gd name="connsiteX15" fmla="*/ 3685733 w 3947485"/>
              <a:gd name="connsiteY15" fmla="*/ 496689 h 1185347"/>
              <a:gd name="connsiteX16" fmla="*/ 3686630 w 3947485"/>
              <a:gd name="connsiteY16" fmla="*/ 496656 h 1185347"/>
              <a:gd name="connsiteX17" fmla="*/ 3792899 w 3947485"/>
              <a:gd name="connsiteY17" fmla="*/ 595696 h 1185347"/>
              <a:gd name="connsiteX18" fmla="*/ 3693860 w 3947485"/>
              <a:gd name="connsiteY18" fmla="*/ 701966 h 1185347"/>
              <a:gd name="connsiteX19" fmla="*/ 3663345 w 3947485"/>
              <a:gd name="connsiteY19" fmla="*/ 703040 h 1185347"/>
              <a:gd name="connsiteX20" fmla="*/ 3947485 w 3947485"/>
              <a:gd name="connsiteY20" fmla="*/ 1133960 h 1185347"/>
              <a:gd name="connsiteX21" fmla="*/ 2759915 w 3947485"/>
              <a:gd name="connsiteY21" fmla="*/ 1175779 h 1185347"/>
              <a:gd name="connsiteX22" fmla="*/ 2475777 w 3947485"/>
              <a:gd name="connsiteY22" fmla="*/ 744859 h 1185347"/>
              <a:gd name="connsiteX23" fmla="*/ 985818 w 3947485"/>
              <a:gd name="connsiteY23" fmla="*/ 797326 h 1185347"/>
              <a:gd name="connsiteX24" fmla="*/ 985800 w 3947485"/>
              <a:gd name="connsiteY24" fmla="*/ 797650 h 1185347"/>
              <a:gd name="connsiteX25" fmla="*/ 923001 w 3947485"/>
              <a:gd name="connsiteY25" fmla="*/ 967996 h 1185347"/>
              <a:gd name="connsiteX26" fmla="*/ 293892 w 3947485"/>
              <a:gd name="connsiteY26" fmla="*/ 1117280 h 1185347"/>
              <a:gd name="connsiteX27" fmla="*/ 144608 w 3947485"/>
              <a:gd name="connsiteY27" fmla="*/ 488171 h 1185347"/>
              <a:gd name="connsiteX28" fmla="*/ 773717 w 3947485"/>
              <a:gd name="connsiteY28" fmla="*/ 338887 h 1185347"/>
              <a:gd name="connsiteX29" fmla="*/ 950347 w 3947485"/>
              <a:gd name="connsiteY29" fmla="*/ 539494 h 1185347"/>
              <a:gd name="connsiteX30" fmla="*/ 968375 w 3947485"/>
              <a:gd name="connsiteY30" fmla="*/ 592378 h 1185347"/>
              <a:gd name="connsiteX31" fmla="*/ 2498164 w 3947485"/>
              <a:gd name="connsiteY31" fmla="*/ 538507 h 1185347"/>
              <a:gd name="connsiteX32" fmla="*/ 2751287 w 3947485"/>
              <a:gd name="connsiteY32" fmla="*/ 88671 h 1185347"/>
              <a:gd name="connsiteX33" fmla="*/ 3938856 w 3947485"/>
              <a:gd name="connsiteY33"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2023582 w 3947485"/>
              <a:gd name="connsiteY3" fmla="*/ 495951 h 1185347"/>
              <a:gd name="connsiteX4" fmla="*/ 1185974 w 3947485"/>
              <a:gd name="connsiteY4" fmla="*/ 525446 h 1185347"/>
              <a:gd name="connsiteX5" fmla="*/ 1158618 w 3947485"/>
              <a:gd name="connsiteY5" fmla="*/ 445199 h 1185347"/>
              <a:gd name="connsiteX6" fmla="*/ 893673 w 3947485"/>
              <a:gd name="connsiteY6" fmla="*/ 144289 h 1185347"/>
              <a:gd name="connsiteX7" fmla="*/ 34395 w 3947485"/>
              <a:gd name="connsiteY7" fmla="*/ 257871 h 1185347"/>
              <a:gd name="connsiteX8" fmla="*/ 0 w 3947485"/>
              <a:gd name="connsiteY8" fmla="*/ 302846 h 1185347"/>
              <a:gd name="connsiteX9" fmla="*/ 0 w 3947485"/>
              <a:gd name="connsiteY9" fmla="*/ 0 h 1185347"/>
              <a:gd name="connsiteX10" fmla="*/ 1854358 w 3947485"/>
              <a:gd name="connsiteY10" fmla="*/ 0 h 1185347"/>
              <a:gd name="connsiteX11" fmla="*/ 3938856 w 3947485"/>
              <a:gd name="connsiteY11" fmla="*/ 46852 h 1185347"/>
              <a:gd name="connsiteX12" fmla="*/ 3685733 w 3947485"/>
              <a:gd name="connsiteY12" fmla="*/ 496689 h 1185347"/>
              <a:gd name="connsiteX13" fmla="*/ 3686630 w 3947485"/>
              <a:gd name="connsiteY13" fmla="*/ 496656 h 1185347"/>
              <a:gd name="connsiteX14" fmla="*/ 3792899 w 3947485"/>
              <a:gd name="connsiteY14" fmla="*/ 595696 h 1185347"/>
              <a:gd name="connsiteX15" fmla="*/ 3693860 w 3947485"/>
              <a:gd name="connsiteY15" fmla="*/ 701966 h 1185347"/>
              <a:gd name="connsiteX16" fmla="*/ 3663345 w 3947485"/>
              <a:gd name="connsiteY16" fmla="*/ 703040 h 1185347"/>
              <a:gd name="connsiteX17" fmla="*/ 3947485 w 3947485"/>
              <a:gd name="connsiteY17" fmla="*/ 1133960 h 1185347"/>
              <a:gd name="connsiteX18" fmla="*/ 2759915 w 3947485"/>
              <a:gd name="connsiteY18" fmla="*/ 1175779 h 1185347"/>
              <a:gd name="connsiteX19" fmla="*/ 2475777 w 3947485"/>
              <a:gd name="connsiteY19" fmla="*/ 744859 h 1185347"/>
              <a:gd name="connsiteX20" fmla="*/ 985818 w 3947485"/>
              <a:gd name="connsiteY20" fmla="*/ 797326 h 1185347"/>
              <a:gd name="connsiteX21" fmla="*/ 985800 w 3947485"/>
              <a:gd name="connsiteY21" fmla="*/ 797650 h 1185347"/>
              <a:gd name="connsiteX22" fmla="*/ 923001 w 3947485"/>
              <a:gd name="connsiteY22" fmla="*/ 967996 h 1185347"/>
              <a:gd name="connsiteX23" fmla="*/ 293892 w 3947485"/>
              <a:gd name="connsiteY23" fmla="*/ 1117280 h 1185347"/>
              <a:gd name="connsiteX24" fmla="*/ 144608 w 3947485"/>
              <a:gd name="connsiteY24" fmla="*/ 488171 h 1185347"/>
              <a:gd name="connsiteX25" fmla="*/ 773717 w 3947485"/>
              <a:gd name="connsiteY25" fmla="*/ 338887 h 1185347"/>
              <a:gd name="connsiteX26" fmla="*/ 950347 w 3947485"/>
              <a:gd name="connsiteY26" fmla="*/ 539494 h 1185347"/>
              <a:gd name="connsiteX27" fmla="*/ 968375 w 3947485"/>
              <a:gd name="connsiteY27" fmla="*/ 592378 h 1185347"/>
              <a:gd name="connsiteX28" fmla="*/ 2498164 w 3947485"/>
              <a:gd name="connsiteY28" fmla="*/ 538507 h 1185347"/>
              <a:gd name="connsiteX29" fmla="*/ 2751287 w 3947485"/>
              <a:gd name="connsiteY29" fmla="*/ 88671 h 1185347"/>
              <a:gd name="connsiteX30" fmla="*/ 3938856 w 3947485"/>
              <a:gd name="connsiteY30" fmla="*/ 46852 h 1185347"/>
              <a:gd name="connsiteX0" fmla="*/ 1854358 w 3947485"/>
              <a:gd name="connsiteY0" fmla="*/ 0 h 1185347"/>
              <a:gd name="connsiteX1" fmla="*/ 1908395 w 3947485"/>
              <a:gd name="connsiteY1" fmla="*/ 105736 h 1185347"/>
              <a:gd name="connsiteX2" fmla="*/ 2001801 w 3947485"/>
              <a:gd name="connsiteY2" fmla="*/ 379738 h 1185347"/>
              <a:gd name="connsiteX3" fmla="*/ 1185974 w 3947485"/>
              <a:gd name="connsiteY3" fmla="*/ 525446 h 1185347"/>
              <a:gd name="connsiteX4" fmla="*/ 1158618 w 3947485"/>
              <a:gd name="connsiteY4" fmla="*/ 445199 h 1185347"/>
              <a:gd name="connsiteX5" fmla="*/ 893673 w 3947485"/>
              <a:gd name="connsiteY5" fmla="*/ 144289 h 1185347"/>
              <a:gd name="connsiteX6" fmla="*/ 34395 w 3947485"/>
              <a:gd name="connsiteY6" fmla="*/ 257871 h 1185347"/>
              <a:gd name="connsiteX7" fmla="*/ 0 w 3947485"/>
              <a:gd name="connsiteY7" fmla="*/ 302846 h 1185347"/>
              <a:gd name="connsiteX8" fmla="*/ 0 w 3947485"/>
              <a:gd name="connsiteY8" fmla="*/ 0 h 1185347"/>
              <a:gd name="connsiteX9" fmla="*/ 1854358 w 3947485"/>
              <a:gd name="connsiteY9" fmla="*/ 0 h 1185347"/>
              <a:gd name="connsiteX10" fmla="*/ 3938856 w 3947485"/>
              <a:gd name="connsiteY10" fmla="*/ 46852 h 1185347"/>
              <a:gd name="connsiteX11" fmla="*/ 3685733 w 3947485"/>
              <a:gd name="connsiteY11" fmla="*/ 496689 h 1185347"/>
              <a:gd name="connsiteX12" fmla="*/ 3686630 w 3947485"/>
              <a:gd name="connsiteY12" fmla="*/ 496656 h 1185347"/>
              <a:gd name="connsiteX13" fmla="*/ 3792899 w 3947485"/>
              <a:gd name="connsiteY13" fmla="*/ 595696 h 1185347"/>
              <a:gd name="connsiteX14" fmla="*/ 3693860 w 3947485"/>
              <a:gd name="connsiteY14" fmla="*/ 701966 h 1185347"/>
              <a:gd name="connsiteX15" fmla="*/ 3663345 w 3947485"/>
              <a:gd name="connsiteY15" fmla="*/ 703040 h 1185347"/>
              <a:gd name="connsiteX16" fmla="*/ 3947485 w 3947485"/>
              <a:gd name="connsiteY16" fmla="*/ 1133960 h 1185347"/>
              <a:gd name="connsiteX17" fmla="*/ 2759915 w 3947485"/>
              <a:gd name="connsiteY17" fmla="*/ 1175779 h 1185347"/>
              <a:gd name="connsiteX18" fmla="*/ 2475777 w 3947485"/>
              <a:gd name="connsiteY18" fmla="*/ 744859 h 1185347"/>
              <a:gd name="connsiteX19" fmla="*/ 985818 w 3947485"/>
              <a:gd name="connsiteY19" fmla="*/ 797326 h 1185347"/>
              <a:gd name="connsiteX20" fmla="*/ 985800 w 3947485"/>
              <a:gd name="connsiteY20" fmla="*/ 797650 h 1185347"/>
              <a:gd name="connsiteX21" fmla="*/ 923001 w 3947485"/>
              <a:gd name="connsiteY21" fmla="*/ 967996 h 1185347"/>
              <a:gd name="connsiteX22" fmla="*/ 293892 w 3947485"/>
              <a:gd name="connsiteY22" fmla="*/ 1117280 h 1185347"/>
              <a:gd name="connsiteX23" fmla="*/ 144608 w 3947485"/>
              <a:gd name="connsiteY23" fmla="*/ 488171 h 1185347"/>
              <a:gd name="connsiteX24" fmla="*/ 773717 w 3947485"/>
              <a:gd name="connsiteY24" fmla="*/ 338887 h 1185347"/>
              <a:gd name="connsiteX25" fmla="*/ 950347 w 3947485"/>
              <a:gd name="connsiteY25" fmla="*/ 539494 h 1185347"/>
              <a:gd name="connsiteX26" fmla="*/ 968375 w 3947485"/>
              <a:gd name="connsiteY26" fmla="*/ 592378 h 1185347"/>
              <a:gd name="connsiteX27" fmla="*/ 2498164 w 3947485"/>
              <a:gd name="connsiteY27" fmla="*/ 538507 h 1185347"/>
              <a:gd name="connsiteX28" fmla="*/ 2751287 w 3947485"/>
              <a:gd name="connsiteY28" fmla="*/ 88671 h 1185347"/>
              <a:gd name="connsiteX29" fmla="*/ 3938856 w 3947485"/>
              <a:gd name="connsiteY29" fmla="*/ 46852 h 1185347"/>
              <a:gd name="connsiteX0" fmla="*/ 1854358 w 3947485"/>
              <a:gd name="connsiteY0" fmla="*/ 0 h 1185347"/>
              <a:gd name="connsiteX1" fmla="*/ 1908395 w 3947485"/>
              <a:gd name="connsiteY1" fmla="*/ 105736 h 1185347"/>
              <a:gd name="connsiteX2" fmla="*/ 1185974 w 3947485"/>
              <a:gd name="connsiteY2" fmla="*/ 525446 h 1185347"/>
              <a:gd name="connsiteX3" fmla="*/ 1158618 w 3947485"/>
              <a:gd name="connsiteY3" fmla="*/ 445199 h 1185347"/>
              <a:gd name="connsiteX4" fmla="*/ 893673 w 3947485"/>
              <a:gd name="connsiteY4" fmla="*/ 144289 h 1185347"/>
              <a:gd name="connsiteX5" fmla="*/ 34395 w 3947485"/>
              <a:gd name="connsiteY5" fmla="*/ 257871 h 1185347"/>
              <a:gd name="connsiteX6" fmla="*/ 0 w 3947485"/>
              <a:gd name="connsiteY6" fmla="*/ 302846 h 1185347"/>
              <a:gd name="connsiteX7" fmla="*/ 0 w 3947485"/>
              <a:gd name="connsiteY7" fmla="*/ 0 h 1185347"/>
              <a:gd name="connsiteX8" fmla="*/ 1854358 w 3947485"/>
              <a:gd name="connsiteY8" fmla="*/ 0 h 1185347"/>
              <a:gd name="connsiteX9" fmla="*/ 3938856 w 3947485"/>
              <a:gd name="connsiteY9" fmla="*/ 46852 h 1185347"/>
              <a:gd name="connsiteX10" fmla="*/ 3685733 w 3947485"/>
              <a:gd name="connsiteY10" fmla="*/ 496689 h 1185347"/>
              <a:gd name="connsiteX11" fmla="*/ 3686630 w 3947485"/>
              <a:gd name="connsiteY11" fmla="*/ 496656 h 1185347"/>
              <a:gd name="connsiteX12" fmla="*/ 3792899 w 3947485"/>
              <a:gd name="connsiteY12" fmla="*/ 595696 h 1185347"/>
              <a:gd name="connsiteX13" fmla="*/ 3693860 w 3947485"/>
              <a:gd name="connsiteY13" fmla="*/ 701966 h 1185347"/>
              <a:gd name="connsiteX14" fmla="*/ 3663345 w 3947485"/>
              <a:gd name="connsiteY14" fmla="*/ 703040 h 1185347"/>
              <a:gd name="connsiteX15" fmla="*/ 3947485 w 3947485"/>
              <a:gd name="connsiteY15" fmla="*/ 1133960 h 1185347"/>
              <a:gd name="connsiteX16" fmla="*/ 2759915 w 3947485"/>
              <a:gd name="connsiteY16" fmla="*/ 1175779 h 1185347"/>
              <a:gd name="connsiteX17" fmla="*/ 2475777 w 3947485"/>
              <a:gd name="connsiteY17" fmla="*/ 744859 h 1185347"/>
              <a:gd name="connsiteX18" fmla="*/ 985818 w 3947485"/>
              <a:gd name="connsiteY18" fmla="*/ 797326 h 1185347"/>
              <a:gd name="connsiteX19" fmla="*/ 985800 w 3947485"/>
              <a:gd name="connsiteY19" fmla="*/ 797650 h 1185347"/>
              <a:gd name="connsiteX20" fmla="*/ 923001 w 3947485"/>
              <a:gd name="connsiteY20" fmla="*/ 967996 h 1185347"/>
              <a:gd name="connsiteX21" fmla="*/ 293892 w 3947485"/>
              <a:gd name="connsiteY21" fmla="*/ 1117280 h 1185347"/>
              <a:gd name="connsiteX22" fmla="*/ 144608 w 3947485"/>
              <a:gd name="connsiteY22" fmla="*/ 488171 h 1185347"/>
              <a:gd name="connsiteX23" fmla="*/ 773717 w 3947485"/>
              <a:gd name="connsiteY23" fmla="*/ 338887 h 1185347"/>
              <a:gd name="connsiteX24" fmla="*/ 950347 w 3947485"/>
              <a:gd name="connsiteY24" fmla="*/ 539494 h 1185347"/>
              <a:gd name="connsiteX25" fmla="*/ 968375 w 3947485"/>
              <a:gd name="connsiteY25" fmla="*/ 592378 h 1185347"/>
              <a:gd name="connsiteX26" fmla="*/ 2498164 w 3947485"/>
              <a:gd name="connsiteY26" fmla="*/ 538507 h 1185347"/>
              <a:gd name="connsiteX27" fmla="*/ 2751287 w 3947485"/>
              <a:gd name="connsiteY27" fmla="*/ 88671 h 1185347"/>
              <a:gd name="connsiteX28" fmla="*/ 3938856 w 3947485"/>
              <a:gd name="connsiteY28" fmla="*/ 46852 h 1185347"/>
              <a:gd name="connsiteX0" fmla="*/ 1854358 w 3947485"/>
              <a:gd name="connsiteY0" fmla="*/ 0 h 1185347"/>
              <a:gd name="connsiteX1" fmla="*/ 1185974 w 3947485"/>
              <a:gd name="connsiteY1" fmla="*/ 525446 h 1185347"/>
              <a:gd name="connsiteX2" fmla="*/ 1158618 w 3947485"/>
              <a:gd name="connsiteY2" fmla="*/ 445199 h 1185347"/>
              <a:gd name="connsiteX3" fmla="*/ 893673 w 3947485"/>
              <a:gd name="connsiteY3" fmla="*/ 144289 h 1185347"/>
              <a:gd name="connsiteX4" fmla="*/ 34395 w 3947485"/>
              <a:gd name="connsiteY4" fmla="*/ 257871 h 1185347"/>
              <a:gd name="connsiteX5" fmla="*/ 0 w 3947485"/>
              <a:gd name="connsiteY5" fmla="*/ 302846 h 1185347"/>
              <a:gd name="connsiteX6" fmla="*/ 0 w 3947485"/>
              <a:gd name="connsiteY6" fmla="*/ 0 h 1185347"/>
              <a:gd name="connsiteX7" fmla="*/ 1854358 w 3947485"/>
              <a:gd name="connsiteY7" fmla="*/ 0 h 1185347"/>
              <a:gd name="connsiteX8" fmla="*/ 3938856 w 3947485"/>
              <a:gd name="connsiteY8" fmla="*/ 46852 h 1185347"/>
              <a:gd name="connsiteX9" fmla="*/ 3685733 w 3947485"/>
              <a:gd name="connsiteY9" fmla="*/ 496689 h 1185347"/>
              <a:gd name="connsiteX10" fmla="*/ 3686630 w 3947485"/>
              <a:gd name="connsiteY10" fmla="*/ 496656 h 1185347"/>
              <a:gd name="connsiteX11" fmla="*/ 3792899 w 3947485"/>
              <a:gd name="connsiteY11" fmla="*/ 595696 h 1185347"/>
              <a:gd name="connsiteX12" fmla="*/ 3693860 w 3947485"/>
              <a:gd name="connsiteY12" fmla="*/ 701966 h 1185347"/>
              <a:gd name="connsiteX13" fmla="*/ 3663345 w 3947485"/>
              <a:gd name="connsiteY13" fmla="*/ 703040 h 1185347"/>
              <a:gd name="connsiteX14" fmla="*/ 3947485 w 3947485"/>
              <a:gd name="connsiteY14" fmla="*/ 1133960 h 1185347"/>
              <a:gd name="connsiteX15" fmla="*/ 2759915 w 3947485"/>
              <a:gd name="connsiteY15" fmla="*/ 1175779 h 1185347"/>
              <a:gd name="connsiteX16" fmla="*/ 2475777 w 3947485"/>
              <a:gd name="connsiteY16" fmla="*/ 744859 h 1185347"/>
              <a:gd name="connsiteX17" fmla="*/ 985818 w 3947485"/>
              <a:gd name="connsiteY17" fmla="*/ 797326 h 1185347"/>
              <a:gd name="connsiteX18" fmla="*/ 985800 w 3947485"/>
              <a:gd name="connsiteY18" fmla="*/ 797650 h 1185347"/>
              <a:gd name="connsiteX19" fmla="*/ 923001 w 3947485"/>
              <a:gd name="connsiteY19" fmla="*/ 967996 h 1185347"/>
              <a:gd name="connsiteX20" fmla="*/ 293892 w 3947485"/>
              <a:gd name="connsiteY20" fmla="*/ 1117280 h 1185347"/>
              <a:gd name="connsiteX21" fmla="*/ 144608 w 3947485"/>
              <a:gd name="connsiteY21" fmla="*/ 488171 h 1185347"/>
              <a:gd name="connsiteX22" fmla="*/ 773717 w 3947485"/>
              <a:gd name="connsiteY22" fmla="*/ 338887 h 1185347"/>
              <a:gd name="connsiteX23" fmla="*/ 950347 w 3947485"/>
              <a:gd name="connsiteY23" fmla="*/ 539494 h 1185347"/>
              <a:gd name="connsiteX24" fmla="*/ 968375 w 3947485"/>
              <a:gd name="connsiteY24" fmla="*/ 592378 h 1185347"/>
              <a:gd name="connsiteX25" fmla="*/ 2498164 w 3947485"/>
              <a:gd name="connsiteY25" fmla="*/ 538507 h 1185347"/>
              <a:gd name="connsiteX26" fmla="*/ 2751287 w 3947485"/>
              <a:gd name="connsiteY26" fmla="*/ 88671 h 1185347"/>
              <a:gd name="connsiteX27" fmla="*/ 3938856 w 3947485"/>
              <a:gd name="connsiteY27" fmla="*/ 46852 h 1185347"/>
              <a:gd name="connsiteX0" fmla="*/ 1854358 w 3947485"/>
              <a:gd name="connsiteY0" fmla="*/ 0 h 1185347"/>
              <a:gd name="connsiteX1" fmla="*/ 1158618 w 3947485"/>
              <a:gd name="connsiteY1" fmla="*/ 445199 h 1185347"/>
              <a:gd name="connsiteX2" fmla="*/ 893673 w 3947485"/>
              <a:gd name="connsiteY2" fmla="*/ 144289 h 1185347"/>
              <a:gd name="connsiteX3" fmla="*/ 34395 w 3947485"/>
              <a:gd name="connsiteY3" fmla="*/ 257871 h 1185347"/>
              <a:gd name="connsiteX4" fmla="*/ 0 w 3947485"/>
              <a:gd name="connsiteY4" fmla="*/ 302846 h 1185347"/>
              <a:gd name="connsiteX5" fmla="*/ 0 w 3947485"/>
              <a:gd name="connsiteY5" fmla="*/ 0 h 1185347"/>
              <a:gd name="connsiteX6" fmla="*/ 1854358 w 3947485"/>
              <a:gd name="connsiteY6" fmla="*/ 0 h 1185347"/>
              <a:gd name="connsiteX7" fmla="*/ 3938856 w 3947485"/>
              <a:gd name="connsiteY7" fmla="*/ 46852 h 1185347"/>
              <a:gd name="connsiteX8" fmla="*/ 3685733 w 3947485"/>
              <a:gd name="connsiteY8" fmla="*/ 496689 h 1185347"/>
              <a:gd name="connsiteX9" fmla="*/ 3686630 w 3947485"/>
              <a:gd name="connsiteY9" fmla="*/ 496656 h 1185347"/>
              <a:gd name="connsiteX10" fmla="*/ 3792899 w 3947485"/>
              <a:gd name="connsiteY10" fmla="*/ 595696 h 1185347"/>
              <a:gd name="connsiteX11" fmla="*/ 3693860 w 3947485"/>
              <a:gd name="connsiteY11" fmla="*/ 701966 h 1185347"/>
              <a:gd name="connsiteX12" fmla="*/ 3663345 w 3947485"/>
              <a:gd name="connsiteY12" fmla="*/ 703040 h 1185347"/>
              <a:gd name="connsiteX13" fmla="*/ 3947485 w 3947485"/>
              <a:gd name="connsiteY13" fmla="*/ 1133960 h 1185347"/>
              <a:gd name="connsiteX14" fmla="*/ 2759915 w 3947485"/>
              <a:gd name="connsiteY14" fmla="*/ 1175779 h 1185347"/>
              <a:gd name="connsiteX15" fmla="*/ 2475777 w 3947485"/>
              <a:gd name="connsiteY15" fmla="*/ 744859 h 1185347"/>
              <a:gd name="connsiteX16" fmla="*/ 985818 w 3947485"/>
              <a:gd name="connsiteY16" fmla="*/ 797326 h 1185347"/>
              <a:gd name="connsiteX17" fmla="*/ 985800 w 3947485"/>
              <a:gd name="connsiteY17" fmla="*/ 797650 h 1185347"/>
              <a:gd name="connsiteX18" fmla="*/ 923001 w 3947485"/>
              <a:gd name="connsiteY18" fmla="*/ 967996 h 1185347"/>
              <a:gd name="connsiteX19" fmla="*/ 293892 w 3947485"/>
              <a:gd name="connsiteY19" fmla="*/ 1117280 h 1185347"/>
              <a:gd name="connsiteX20" fmla="*/ 144608 w 3947485"/>
              <a:gd name="connsiteY20" fmla="*/ 488171 h 1185347"/>
              <a:gd name="connsiteX21" fmla="*/ 773717 w 3947485"/>
              <a:gd name="connsiteY21" fmla="*/ 338887 h 1185347"/>
              <a:gd name="connsiteX22" fmla="*/ 950347 w 3947485"/>
              <a:gd name="connsiteY22" fmla="*/ 539494 h 1185347"/>
              <a:gd name="connsiteX23" fmla="*/ 968375 w 3947485"/>
              <a:gd name="connsiteY23" fmla="*/ 592378 h 1185347"/>
              <a:gd name="connsiteX24" fmla="*/ 2498164 w 3947485"/>
              <a:gd name="connsiteY24" fmla="*/ 538507 h 1185347"/>
              <a:gd name="connsiteX25" fmla="*/ 2751287 w 3947485"/>
              <a:gd name="connsiteY25" fmla="*/ 88671 h 1185347"/>
              <a:gd name="connsiteX26" fmla="*/ 3938856 w 3947485"/>
              <a:gd name="connsiteY26" fmla="*/ 46852 h 1185347"/>
              <a:gd name="connsiteX0" fmla="*/ 1854358 w 3947485"/>
              <a:gd name="connsiteY0" fmla="*/ 0 h 1185347"/>
              <a:gd name="connsiteX1" fmla="*/ 893673 w 3947485"/>
              <a:gd name="connsiteY1" fmla="*/ 144289 h 1185347"/>
              <a:gd name="connsiteX2" fmla="*/ 34395 w 3947485"/>
              <a:gd name="connsiteY2" fmla="*/ 257871 h 1185347"/>
              <a:gd name="connsiteX3" fmla="*/ 0 w 3947485"/>
              <a:gd name="connsiteY3" fmla="*/ 302846 h 1185347"/>
              <a:gd name="connsiteX4" fmla="*/ 0 w 3947485"/>
              <a:gd name="connsiteY4" fmla="*/ 0 h 1185347"/>
              <a:gd name="connsiteX5" fmla="*/ 1854358 w 3947485"/>
              <a:gd name="connsiteY5" fmla="*/ 0 h 1185347"/>
              <a:gd name="connsiteX6" fmla="*/ 3938856 w 3947485"/>
              <a:gd name="connsiteY6" fmla="*/ 46852 h 1185347"/>
              <a:gd name="connsiteX7" fmla="*/ 3685733 w 3947485"/>
              <a:gd name="connsiteY7" fmla="*/ 496689 h 1185347"/>
              <a:gd name="connsiteX8" fmla="*/ 3686630 w 3947485"/>
              <a:gd name="connsiteY8" fmla="*/ 496656 h 1185347"/>
              <a:gd name="connsiteX9" fmla="*/ 3792899 w 3947485"/>
              <a:gd name="connsiteY9" fmla="*/ 595696 h 1185347"/>
              <a:gd name="connsiteX10" fmla="*/ 3693860 w 3947485"/>
              <a:gd name="connsiteY10" fmla="*/ 701966 h 1185347"/>
              <a:gd name="connsiteX11" fmla="*/ 3663345 w 3947485"/>
              <a:gd name="connsiteY11" fmla="*/ 703040 h 1185347"/>
              <a:gd name="connsiteX12" fmla="*/ 3947485 w 3947485"/>
              <a:gd name="connsiteY12" fmla="*/ 1133960 h 1185347"/>
              <a:gd name="connsiteX13" fmla="*/ 2759915 w 3947485"/>
              <a:gd name="connsiteY13" fmla="*/ 1175779 h 1185347"/>
              <a:gd name="connsiteX14" fmla="*/ 2475777 w 3947485"/>
              <a:gd name="connsiteY14" fmla="*/ 744859 h 1185347"/>
              <a:gd name="connsiteX15" fmla="*/ 985818 w 3947485"/>
              <a:gd name="connsiteY15" fmla="*/ 797326 h 1185347"/>
              <a:gd name="connsiteX16" fmla="*/ 985800 w 3947485"/>
              <a:gd name="connsiteY16" fmla="*/ 797650 h 1185347"/>
              <a:gd name="connsiteX17" fmla="*/ 923001 w 3947485"/>
              <a:gd name="connsiteY17" fmla="*/ 967996 h 1185347"/>
              <a:gd name="connsiteX18" fmla="*/ 293892 w 3947485"/>
              <a:gd name="connsiteY18" fmla="*/ 1117280 h 1185347"/>
              <a:gd name="connsiteX19" fmla="*/ 144608 w 3947485"/>
              <a:gd name="connsiteY19" fmla="*/ 488171 h 1185347"/>
              <a:gd name="connsiteX20" fmla="*/ 773717 w 3947485"/>
              <a:gd name="connsiteY20" fmla="*/ 338887 h 1185347"/>
              <a:gd name="connsiteX21" fmla="*/ 950347 w 3947485"/>
              <a:gd name="connsiteY21" fmla="*/ 539494 h 1185347"/>
              <a:gd name="connsiteX22" fmla="*/ 968375 w 3947485"/>
              <a:gd name="connsiteY22" fmla="*/ 592378 h 1185347"/>
              <a:gd name="connsiteX23" fmla="*/ 2498164 w 3947485"/>
              <a:gd name="connsiteY23" fmla="*/ 538507 h 1185347"/>
              <a:gd name="connsiteX24" fmla="*/ 2751287 w 3947485"/>
              <a:gd name="connsiteY24" fmla="*/ 88671 h 1185347"/>
              <a:gd name="connsiteX25" fmla="*/ 3938856 w 3947485"/>
              <a:gd name="connsiteY25" fmla="*/ 46852 h 1185347"/>
              <a:gd name="connsiteX0" fmla="*/ 1854358 w 3947485"/>
              <a:gd name="connsiteY0" fmla="*/ 0 h 1185347"/>
              <a:gd name="connsiteX1" fmla="*/ 34395 w 3947485"/>
              <a:gd name="connsiteY1" fmla="*/ 257871 h 1185347"/>
              <a:gd name="connsiteX2" fmla="*/ 0 w 3947485"/>
              <a:gd name="connsiteY2" fmla="*/ 302846 h 1185347"/>
              <a:gd name="connsiteX3" fmla="*/ 0 w 3947485"/>
              <a:gd name="connsiteY3" fmla="*/ 0 h 1185347"/>
              <a:gd name="connsiteX4" fmla="*/ 1854358 w 3947485"/>
              <a:gd name="connsiteY4" fmla="*/ 0 h 1185347"/>
              <a:gd name="connsiteX5" fmla="*/ 3938856 w 3947485"/>
              <a:gd name="connsiteY5" fmla="*/ 46852 h 1185347"/>
              <a:gd name="connsiteX6" fmla="*/ 3685733 w 3947485"/>
              <a:gd name="connsiteY6" fmla="*/ 496689 h 1185347"/>
              <a:gd name="connsiteX7" fmla="*/ 3686630 w 3947485"/>
              <a:gd name="connsiteY7" fmla="*/ 496656 h 1185347"/>
              <a:gd name="connsiteX8" fmla="*/ 3792899 w 3947485"/>
              <a:gd name="connsiteY8" fmla="*/ 595696 h 1185347"/>
              <a:gd name="connsiteX9" fmla="*/ 3693860 w 3947485"/>
              <a:gd name="connsiteY9" fmla="*/ 701966 h 1185347"/>
              <a:gd name="connsiteX10" fmla="*/ 3663345 w 3947485"/>
              <a:gd name="connsiteY10" fmla="*/ 703040 h 1185347"/>
              <a:gd name="connsiteX11" fmla="*/ 3947485 w 3947485"/>
              <a:gd name="connsiteY11" fmla="*/ 1133960 h 1185347"/>
              <a:gd name="connsiteX12" fmla="*/ 2759915 w 3947485"/>
              <a:gd name="connsiteY12" fmla="*/ 1175779 h 1185347"/>
              <a:gd name="connsiteX13" fmla="*/ 2475777 w 3947485"/>
              <a:gd name="connsiteY13" fmla="*/ 744859 h 1185347"/>
              <a:gd name="connsiteX14" fmla="*/ 985818 w 3947485"/>
              <a:gd name="connsiteY14" fmla="*/ 797326 h 1185347"/>
              <a:gd name="connsiteX15" fmla="*/ 985800 w 3947485"/>
              <a:gd name="connsiteY15" fmla="*/ 797650 h 1185347"/>
              <a:gd name="connsiteX16" fmla="*/ 923001 w 3947485"/>
              <a:gd name="connsiteY16" fmla="*/ 967996 h 1185347"/>
              <a:gd name="connsiteX17" fmla="*/ 293892 w 3947485"/>
              <a:gd name="connsiteY17" fmla="*/ 1117280 h 1185347"/>
              <a:gd name="connsiteX18" fmla="*/ 144608 w 3947485"/>
              <a:gd name="connsiteY18" fmla="*/ 488171 h 1185347"/>
              <a:gd name="connsiteX19" fmla="*/ 773717 w 3947485"/>
              <a:gd name="connsiteY19" fmla="*/ 338887 h 1185347"/>
              <a:gd name="connsiteX20" fmla="*/ 950347 w 3947485"/>
              <a:gd name="connsiteY20" fmla="*/ 539494 h 1185347"/>
              <a:gd name="connsiteX21" fmla="*/ 968375 w 3947485"/>
              <a:gd name="connsiteY21" fmla="*/ 592378 h 1185347"/>
              <a:gd name="connsiteX22" fmla="*/ 2498164 w 3947485"/>
              <a:gd name="connsiteY22" fmla="*/ 538507 h 1185347"/>
              <a:gd name="connsiteX23" fmla="*/ 2751287 w 3947485"/>
              <a:gd name="connsiteY23" fmla="*/ 88671 h 1185347"/>
              <a:gd name="connsiteX24" fmla="*/ 3938856 w 3947485"/>
              <a:gd name="connsiteY24" fmla="*/ 46852 h 1185347"/>
              <a:gd name="connsiteX0" fmla="*/ 0 w 3947485"/>
              <a:gd name="connsiteY0" fmla="*/ 0 h 1185347"/>
              <a:gd name="connsiteX1" fmla="*/ 34395 w 3947485"/>
              <a:gd name="connsiteY1" fmla="*/ 257871 h 1185347"/>
              <a:gd name="connsiteX2" fmla="*/ 0 w 3947485"/>
              <a:gd name="connsiteY2" fmla="*/ 302846 h 1185347"/>
              <a:gd name="connsiteX3" fmla="*/ 0 w 3947485"/>
              <a:gd name="connsiteY3" fmla="*/ 0 h 1185347"/>
              <a:gd name="connsiteX4" fmla="*/ 3938856 w 3947485"/>
              <a:gd name="connsiteY4" fmla="*/ 46852 h 1185347"/>
              <a:gd name="connsiteX5" fmla="*/ 3685733 w 3947485"/>
              <a:gd name="connsiteY5" fmla="*/ 496689 h 1185347"/>
              <a:gd name="connsiteX6" fmla="*/ 3686630 w 3947485"/>
              <a:gd name="connsiteY6" fmla="*/ 496656 h 1185347"/>
              <a:gd name="connsiteX7" fmla="*/ 3792899 w 3947485"/>
              <a:gd name="connsiteY7" fmla="*/ 595696 h 1185347"/>
              <a:gd name="connsiteX8" fmla="*/ 3693860 w 3947485"/>
              <a:gd name="connsiteY8" fmla="*/ 701966 h 1185347"/>
              <a:gd name="connsiteX9" fmla="*/ 3663345 w 3947485"/>
              <a:gd name="connsiteY9" fmla="*/ 703040 h 1185347"/>
              <a:gd name="connsiteX10" fmla="*/ 3947485 w 3947485"/>
              <a:gd name="connsiteY10" fmla="*/ 1133960 h 1185347"/>
              <a:gd name="connsiteX11" fmla="*/ 2759915 w 3947485"/>
              <a:gd name="connsiteY11" fmla="*/ 1175779 h 1185347"/>
              <a:gd name="connsiteX12" fmla="*/ 2475777 w 3947485"/>
              <a:gd name="connsiteY12" fmla="*/ 744859 h 1185347"/>
              <a:gd name="connsiteX13" fmla="*/ 985818 w 3947485"/>
              <a:gd name="connsiteY13" fmla="*/ 797326 h 1185347"/>
              <a:gd name="connsiteX14" fmla="*/ 985800 w 3947485"/>
              <a:gd name="connsiteY14" fmla="*/ 797650 h 1185347"/>
              <a:gd name="connsiteX15" fmla="*/ 923001 w 3947485"/>
              <a:gd name="connsiteY15" fmla="*/ 967996 h 1185347"/>
              <a:gd name="connsiteX16" fmla="*/ 293892 w 3947485"/>
              <a:gd name="connsiteY16" fmla="*/ 1117280 h 1185347"/>
              <a:gd name="connsiteX17" fmla="*/ 144608 w 3947485"/>
              <a:gd name="connsiteY17" fmla="*/ 488171 h 1185347"/>
              <a:gd name="connsiteX18" fmla="*/ 773717 w 3947485"/>
              <a:gd name="connsiteY18" fmla="*/ 338887 h 1185347"/>
              <a:gd name="connsiteX19" fmla="*/ 950347 w 3947485"/>
              <a:gd name="connsiteY19" fmla="*/ 539494 h 1185347"/>
              <a:gd name="connsiteX20" fmla="*/ 968375 w 3947485"/>
              <a:gd name="connsiteY20" fmla="*/ 592378 h 1185347"/>
              <a:gd name="connsiteX21" fmla="*/ 2498164 w 3947485"/>
              <a:gd name="connsiteY21" fmla="*/ 538507 h 1185347"/>
              <a:gd name="connsiteX22" fmla="*/ 2751287 w 3947485"/>
              <a:gd name="connsiteY22" fmla="*/ 88671 h 1185347"/>
              <a:gd name="connsiteX23" fmla="*/ 3938856 w 3947485"/>
              <a:gd name="connsiteY23" fmla="*/ 46852 h 1185347"/>
              <a:gd name="connsiteX0" fmla="*/ 0 w 3947485"/>
              <a:gd name="connsiteY0" fmla="*/ 255994 h 1138495"/>
              <a:gd name="connsiteX1" fmla="*/ 34395 w 3947485"/>
              <a:gd name="connsiteY1" fmla="*/ 211019 h 1138495"/>
              <a:gd name="connsiteX2" fmla="*/ 0 w 3947485"/>
              <a:gd name="connsiteY2" fmla="*/ 255994 h 1138495"/>
              <a:gd name="connsiteX3" fmla="*/ 3938856 w 3947485"/>
              <a:gd name="connsiteY3" fmla="*/ 0 h 1138495"/>
              <a:gd name="connsiteX4" fmla="*/ 3685733 w 3947485"/>
              <a:gd name="connsiteY4" fmla="*/ 449837 h 1138495"/>
              <a:gd name="connsiteX5" fmla="*/ 3686630 w 3947485"/>
              <a:gd name="connsiteY5" fmla="*/ 449804 h 1138495"/>
              <a:gd name="connsiteX6" fmla="*/ 3792899 w 3947485"/>
              <a:gd name="connsiteY6" fmla="*/ 548844 h 1138495"/>
              <a:gd name="connsiteX7" fmla="*/ 3693860 w 3947485"/>
              <a:gd name="connsiteY7" fmla="*/ 655114 h 1138495"/>
              <a:gd name="connsiteX8" fmla="*/ 3663345 w 3947485"/>
              <a:gd name="connsiteY8" fmla="*/ 656188 h 1138495"/>
              <a:gd name="connsiteX9" fmla="*/ 3947485 w 3947485"/>
              <a:gd name="connsiteY9" fmla="*/ 1087108 h 1138495"/>
              <a:gd name="connsiteX10" fmla="*/ 2759915 w 3947485"/>
              <a:gd name="connsiteY10" fmla="*/ 1128927 h 1138495"/>
              <a:gd name="connsiteX11" fmla="*/ 2475777 w 3947485"/>
              <a:gd name="connsiteY11" fmla="*/ 698007 h 1138495"/>
              <a:gd name="connsiteX12" fmla="*/ 985818 w 3947485"/>
              <a:gd name="connsiteY12" fmla="*/ 750474 h 1138495"/>
              <a:gd name="connsiteX13" fmla="*/ 985800 w 3947485"/>
              <a:gd name="connsiteY13" fmla="*/ 750798 h 1138495"/>
              <a:gd name="connsiteX14" fmla="*/ 923001 w 3947485"/>
              <a:gd name="connsiteY14" fmla="*/ 921144 h 1138495"/>
              <a:gd name="connsiteX15" fmla="*/ 293892 w 3947485"/>
              <a:gd name="connsiteY15" fmla="*/ 1070428 h 1138495"/>
              <a:gd name="connsiteX16" fmla="*/ 144608 w 3947485"/>
              <a:gd name="connsiteY16" fmla="*/ 441319 h 1138495"/>
              <a:gd name="connsiteX17" fmla="*/ 773717 w 3947485"/>
              <a:gd name="connsiteY17" fmla="*/ 292035 h 1138495"/>
              <a:gd name="connsiteX18" fmla="*/ 950347 w 3947485"/>
              <a:gd name="connsiteY18" fmla="*/ 492642 h 1138495"/>
              <a:gd name="connsiteX19" fmla="*/ 968375 w 3947485"/>
              <a:gd name="connsiteY19" fmla="*/ 545526 h 1138495"/>
              <a:gd name="connsiteX20" fmla="*/ 2498164 w 3947485"/>
              <a:gd name="connsiteY20" fmla="*/ 491655 h 1138495"/>
              <a:gd name="connsiteX21" fmla="*/ 2751287 w 3947485"/>
              <a:gd name="connsiteY21" fmla="*/ 41819 h 1138495"/>
              <a:gd name="connsiteX22" fmla="*/ 3938856 w 3947485"/>
              <a:gd name="connsiteY22" fmla="*/ 0 h 1138495"/>
              <a:gd name="connsiteX0" fmla="*/ 3862317 w 3870946"/>
              <a:gd name="connsiteY0" fmla="*/ 0 h 1138495"/>
              <a:gd name="connsiteX1" fmla="*/ 3609194 w 3870946"/>
              <a:gd name="connsiteY1" fmla="*/ 449837 h 1138495"/>
              <a:gd name="connsiteX2" fmla="*/ 3610091 w 3870946"/>
              <a:gd name="connsiteY2" fmla="*/ 449804 h 1138495"/>
              <a:gd name="connsiteX3" fmla="*/ 3716360 w 3870946"/>
              <a:gd name="connsiteY3" fmla="*/ 548844 h 1138495"/>
              <a:gd name="connsiteX4" fmla="*/ 3617321 w 3870946"/>
              <a:gd name="connsiteY4" fmla="*/ 655114 h 1138495"/>
              <a:gd name="connsiteX5" fmla="*/ 3586806 w 3870946"/>
              <a:gd name="connsiteY5" fmla="*/ 656188 h 1138495"/>
              <a:gd name="connsiteX6" fmla="*/ 3870946 w 3870946"/>
              <a:gd name="connsiteY6" fmla="*/ 1087108 h 1138495"/>
              <a:gd name="connsiteX7" fmla="*/ 2683376 w 3870946"/>
              <a:gd name="connsiteY7" fmla="*/ 1128927 h 1138495"/>
              <a:gd name="connsiteX8" fmla="*/ 2399238 w 3870946"/>
              <a:gd name="connsiteY8" fmla="*/ 698007 h 1138495"/>
              <a:gd name="connsiteX9" fmla="*/ 909279 w 3870946"/>
              <a:gd name="connsiteY9" fmla="*/ 750474 h 1138495"/>
              <a:gd name="connsiteX10" fmla="*/ 909261 w 3870946"/>
              <a:gd name="connsiteY10" fmla="*/ 750798 h 1138495"/>
              <a:gd name="connsiteX11" fmla="*/ 846462 w 3870946"/>
              <a:gd name="connsiteY11" fmla="*/ 921144 h 1138495"/>
              <a:gd name="connsiteX12" fmla="*/ 217353 w 3870946"/>
              <a:gd name="connsiteY12" fmla="*/ 1070428 h 1138495"/>
              <a:gd name="connsiteX13" fmla="*/ 68069 w 3870946"/>
              <a:gd name="connsiteY13" fmla="*/ 441319 h 1138495"/>
              <a:gd name="connsiteX14" fmla="*/ 697178 w 3870946"/>
              <a:gd name="connsiteY14" fmla="*/ 292035 h 1138495"/>
              <a:gd name="connsiteX15" fmla="*/ 873808 w 3870946"/>
              <a:gd name="connsiteY15" fmla="*/ 492642 h 1138495"/>
              <a:gd name="connsiteX16" fmla="*/ 891836 w 3870946"/>
              <a:gd name="connsiteY16" fmla="*/ 545526 h 1138495"/>
              <a:gd name="connsiteX17" fmla="*/ 2421625 w 3870946"/>
              <a:gd name="connsiteY17" fmla="*/ 491655 h 1138495"/>
              <a:gd name="connsiteX18" fmla="*/ 2674748 w 3870946"/>
              <a:gd name="connsiteY18" fmla="*/ 41819 h 1138495"/>
              <a:gd name="connsiteX19" fmla="*/ 3862317 w 3870946"/>
              <a:gd name="connsiteY19" fmla="*/ 0 h 11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0946" h="1138495">
                <a:moveTo>
                  <a:pt x="3862317" y="0"/>
                </a:moveTo>
                <a:lnTo>
                  <a:pt x="3609194" y="449837"/>
                </a:lnTo>
                <a:lnTo>
                  <a:pt x="3610091" y="449804"/>
                </a:lnTo>
                <a:cubicBezTo>
                  <a:pt x="3666786" y="447809"/>
                  <a:pt x="3714364" y="492150"/>
                  <a:pt x="3716360" y="548844"/>
                </a:cubicBezTo>
                <a:cubicBezTo>
                  <a:pt x="3718356" y="605540"/>
                  <a:pt x="3674015" y="653117"/>
                  <a:pt x="3617321" y="655114"/>
                </a:cubicBezTo>
                <a:lnTo>
                  <a:pt x="3586806" y="656188"/>
                </a:lnTo>
                <a:lnTo>
                  <a:pt x="3870946" y="1087108"/>
                </a:lnTo>
                <a:lnTo>
                  <a:pt x="2683376" y="1128927"/>
                </a:lnTo>
                <a:lnTo>
                  <a:pt x="2399238" y="698007"/>
                </a:lnTo>
                <a:lnTo>
                  <a:pt x="909279" y="750474"/>
                </a:lnTo>
                <a:lnTo>
                  <a:pt x="909261" y="750798"/>
                </a:lnTo>
                <a:cubicBezTo>
                  <a:pt x="900253" y="809501"/>
                  <a:pt x="879586" y="867408"/>
                  <a:pt x="846462" y="921144"/>
                </a:cubicBezTo>
                <a:cubicBezTo>
                  <a:pt x="713961" y="1136092"/>
                  <a:pt x="432300" y="1202928"/>
                  <a:pt x="217353" y="1070428"/>
                </a:cubicBezTo>
                <a:cubicBezTo>
                  <a:pt x="2405" y="937928"/>
                  <a:pt x="-64432" y="656267"/>
                  <a:pt x="68069" y="441319"/>
                </a:cubicBezTo>
                <a:cubicBezTo>
                  <a:pt x="200569" y="226372"/>
                  <a:pt x="482230" y="159535"/>
                  <a:pt x="697178" y="292035"/>
                </a:cubicBezTo>
                <a:cubicBezTo>
                  <a:pt x="777783" y="341723"/>
                  <a:pt x="837561" y="412386"/>
                  <a:pt x="873808" y="492642"/>
                </a:cubicBezTo>
                <a:lnTo>
                  <a:pt x="891836" y="545526"/>
                </a:lnTo>
                <a:lnTo>
                  <a:pt x="2421625" y="491655"/>
                </a:lnTo>
                <a:lnTo>
                  <a:pt x="2674748" y="41819"/>
                </a:lnTo>
                <a:lnTo>
                  <a:pt x="3862317" y="0"/>
                </a:ln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13080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452533" y="283598"/>
            <a:ext cx="7403089" cy="584775"/>
          </a:xfrm>
          <a:prstGeom prst="rect">
            <a:avLst/>
          </a:prstGeom>
          <a:noFill/>
        </p:spPr>
        <p:txBody>
          <a:bodyPr wrap="squar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2. Design organization chart</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graphicFrame>
        <p:nvGraphicFramePr>
          <p:cNvPr id="17" name="Diagram 16"/>
          <p:cNvGraphicFramePr/>
          <p:nvPr>
            <p:extLst>
              <p:ext uri="{D42A27DB-BD31-4B8C-83A1-F6EECF244321}">
                <p14:modId xmlns:p14="http://schemas.microsoft.com/office/powerpoint/2010/main" val="2266283937"/>
              </p:ext>
            </p:extLst>
          </p:nvPr>
        </p:nvGraphicFramePr>
        <p:xfrm>
          <a:off x="2803565" y="2564482"/>
          <a:ext cx="9388436" cy="368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2803565" y="3319825"/>
            <a:ext cx="1331707"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1</a:t>
            </a:r>
          </a:p>
        </p:txBody>
      </p:sp>
      <p:pic>
        <p:nvPicPr>
          <p:cNvPr id="22" name="Picture 21"/>
          <p:cNvPicPr>
            <a:picLocks noChangeAspect="1"/>
          </p:cNvPicPr>
          <p:nvPr/>
        </p:nvPicPr>
        <p:blipFill rotWithShape="1">
          <a:blip r:embed="rId8"/>
          <a:srcRect l="6716" t="26456" r="67425" b="15804"/>
          <a:stretch/>
        </p:blipFill>
        <p:spPr>
          <a:xfrm>
            <a:off x="361644" y="3099401"/>
            <a:ext cx="2080276" cy="2611602"/>
          </a:xfrm>
          <a:prstGeom prst="rect">
            <a:avLst/>
          </a:prstGeom>
        </p:spPr>
      </p:pic>
      <p:sp>
        <p:nvSpPr>
          <p:cNvPr id="23" name="Rectangle 22"/>
          <p:cNvSpPr/>
          <p:nvPr/>
        </p:nvSpPr>
        <p:spPr>
          <a:xfrm>
            <a:off x="2803565" y="1733484"/>
            <a:ext cx="9368856" cy="830997"/>
          </a:xfrm>
          <a:prstGeom prst="rect">
            <a:avLst/>
          </a:prstGeom>
        </p:spPr>
        <p:txBody>
          <a:bodyPr wrap="square">
            <a:spAutoFit/>
          </a:bodyPr>
          <a:lstStyle/>
          <a:p>
            <a:pPr algn="ctr"/>
            <a:r>
              <a:rPr lang="en-US" sz="2400" dirty="0">
                <a:latin typeface="Century Gothic" panose="020B0502020202020204" pitchFamily="34" charset="0"/>
              </a:rPr>
              <a:t>A dynamic organization chart becomes the graphic</a:t>
            </a:r>
          </a:p>
          <a:p>
            <a:pPr algn="ctr"/>
            <a:r>
              <a:rPr lang="en-US" sz="2400" dirty="0">
                <a:latin typeface="Century Gothic" panose="020B0502020202020204" pitchFamily="34" charset="0"/>
              </a:rPr>
              <a:t>representation of the succession plan</a:t>
            </a:r>
            <a:endParaRPr lang="en-US" sz="2400" dirty="0"/>
          </a:p>
        </p:txBody>
      </p:sp>
      <p:sp>
        <p:nvSpPr>
          <p:cNvPr id="24" name="TextBox 23"/>
          <p:cNvSpPr txBox="1"/>
          <p:nvPr/>
        </p:nvSpPr>
        <p:spPr>
          <a:xfrm>
            <a:off x="2803565" y="4889319"/>
            <a:ext cx="1331707" cy="646331"/>
          </a:xfrm>
          <a:prstGeom prst="rect">
            <a:avLst/>
          </a:prstGeom>
          <a:noFill/>
        </p:spPr>
        <p:txBody>
          <a:bodyPr wrap="square" rtlCol="0">
            <a:spAutoFit/>
          </a:bodyPr>
          <a:lstStyle/>
          <a:p>
            <a:pPr algn="ctr"/>
            <a:r>
              <a:rPr lang="en-US" sz="36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193286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5749936"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4471939" y="303073"/>
            <a:ext cx="7777770"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3. Develop Criteria/Competencies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4909763"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pic>
        <p:nvPicPr>
          <p:cNvPr id="1026" name="Picture 2" descr="Image result for criteria and competencies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11" y="2559632"/>
            <a:ext cx="285750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Diagram 21"/>
          <p:cNvGraphicFramePr/>
          <p:nvPr>
            <p:extLst>
              <p:ext uri="{D42A27DB-BD31-4B8C-83A1-F6EECF244321}">
                <p14:modId xmlns:p14="http://schemas.microsoft.com/office/powerpoint/2010/main" val="4240779262"/>
              </p:ext>
            </p:extLst>
          </p:nvPr>
        </p:nvGraphicFramePr>
        <p:xfrm>
          <a:off x="3398293" y="1733484"/>
          <a:ext cx="8809911" cy="4487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p:cNvSpPr txBox="1"/>
          <p:nvPr/>
        </p:nvSpPr>
        <p:spPr>
          <a:xfrm>
            <a:off x="3398293" y="2618381"/>
            <a:ext cx="1637731" cy="769441"/>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1</a:t>
            </a:r>
          </a:p>
        </p:txBody>
      </p:sp>
      <p:sp>
        <p:nvSpPr>
          <p:cNvPr id="27" name="TextBox 26"/>
          <p:cNvSpPr txBox="1"/>
          <p:nvPr/>
        </p:nvSpPr>
        <p:spPr>
          <a:xfrm>
            <a:off x="3398293" y="4571006"/>
            <a:ext cx="1637731" cy="769441"/>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805661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8F9140C-230F-4C10-8BCA-D32AE7DA5174}"/>
              </a:ext>
            </a:extLst>
          </p:cNvPr>
          <p:cNvSpPr/>
          <p:nvPr/>
        </p:nvSpPr>
        <p:spPr>
          <a:xfrm>
            <a:off x="-1" y="2971232"/>
            <a:ext cx="5977719" cy="1077218"/>
          </a:xfrm>
          <a:prstGeom prst="rect">
            <a:avLst/>
          </a:prstGeom>
        </p:spPr>
        <p:txBody>
          <a:bodyPr wrap="square">
            <a:spAutoFit/>
          </a:bodyPr>
          <a:lstStyle/>
          <a:p>
            <a:pPr marL="1028644" lvl="1" indent="-571500" algn="ctr">
              <a:buClr>
                <a:srgbClr val="C00000"/>
              </a:buClr>
              <a:buSzPct val="200000"/>
              <a:buFontTx/>
              <a:buBlip>
                <a:blip r:embed="rId2">
                  <a:extLst>
                    <a:ext uri="{96DAC541-7B7A-43D3-8B79-37D633B846F1}">
                      <asvg:svgBlip xmlns:asvg="http://schemas.microsoft.com/office/drawing/2016/SVG/main" r:embed="rId3"/>
                    </a:ext>
                  </a:extLst>
                </a:blip>
              </a:buBlip>
            </a:pPr>
            <a:r>
              <a:rPr lang="en-US" sz="3200" b="1" spc="145" dirty="0">
                <a:solidFill>
                  <a:srgbClr val="C00000"/>
                </a:solidFill>
                <a:latin typeface="Century Gothic"/>
                <a:cs typeface="Century Gothic"/>
              </a:rPr>
              <a:t>Some competencies  might include</a:t>
            </a:r>
          </a:p>
        </p:txBody>
      </p:sp>
      <p:sp>
        <p:nvSpPr>
          <p:cNvPr id="10" name="직사각형 1">
            <a:extLst>
              <a:ext uri="{FF2B5EF4-FFF2-40B4-BE49-F238E27FC236}">
                <a16:creationId xmlns:a16="http://schemas.microsoft.com/office/drawing/2014/main" id="{5F3CE564-D30A-4635-B06C-4641625D2F03}"/>
              </a:ext>
            </a:extLst>
          </p:cNvPr>
          <p:cNvSpPr/>
          <p:nvPr/>
        </p:nvSpPr>
        <p:spPr>
          <a:xfrm>
            <a:off x="0" y="1"/>
            <a:ext cx="12220390" cy="496051"/>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4" name="Rectangle 13"/>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2" name="Diagram 11"/>
          <p:cNvGraphicFramePr/>
          <p:nvPr>
            <p:extLst>
              <p:ext uri="{D42A27DB-BD31-4B8C-83A1-F6EECF244321}">
                <p14:modId xmlns:p14="http://schemas.microsoft.com/office/powerpoint/2010/main" val="1788229149"/>
              </p:ext>
            </p:extLst>
          </p:nvPr>
        </p:nvGraphicFramePr>
        <p:xfrm>
          <a:off x="5977719" y="496052"/>
          <a:ext cx="6179950" cy="6027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461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8F9140C-230F-4C10-8BCA-D32AE7DA5174}"/>
              </a:ext>
            </a:extLst>
          </p:cNvPr>
          <p:cNvSpPr/>
          <p:nvPr/>
        </p:nvSpPr>
        <p:spPr>
          <a:xfrm>
            <a:off x="-1" y="2971232"/>
            <a:ext cx="5977719" cy="1077218"/>
          </a:xfrm>
          <a:prstGeom prst="rect">
            <a:avLst/>
          </a:prstGeom>
        </p:spPr>
        <p:txBody>
          <a:bodyPr wrap="square">
            <a:spAutoFit/>
          </a:bodyPr>
          <a:lstStyle/>
          <a:p>
            <a:pPr marL="1028644" lvl="1" indent="-571500" algn="ctr">
              <a:buClr>
                <a:srgbClr val="C00000"/>
              </a:buClr>
              <a:buSzPct val="200000"/>
              <a:buFontTx/>
              <a:buBlip>
                <a:blip r:embed="rId2">
                  <a:extLst>
                    <a:ext uri="{96DAC541-7B7A-43D3-8B79-37D633B846F1}">
                      <asvg:svgBlip xmlns:asvg="http://schemas.microsoft.com/office/drawing/2016/SVG/main" r:embed="rId3"/>
                    </a:ext>
                  </a:extLst>
                </a:blip>
              </a:buBlip>
            </a:pPr>
            <a:r>
              <a:rPr lang="en-US" sz="3200" b="1" spc="145" dirty="0">
                <a:solidFill>
                  <a:srgbClr val="C00000"/>
                </a:solidFill>
                <a:latin typeface="Century Gothic"/>
                <a:cs typeface="Century Gothic"/>
              </a:rPr>
              <a:t>Some  competencies  might include</a:t>
            </a:r>
          </a:p>
        </p:txBody>
      </p:sp>
      <p:sp>
        <p:nvSpPr>
          <p:cNvPr id="10" name="직사각형 1">
            <a:extLst>
              <a:ext uri="{FF2B5EF4-FFF2-40B4-BE49-F238E27FC236}">
                <a16:creationId xmlns:a16="http://schemas.microsoft.com/office/drawing/2014/main" id="{5F3CE564-D30A-4635-B06C-4641625D2F03}"/>
              </a:ext>
            </a:extLst>
          </p:cNvPr>
          <p:cNvSpPr/>
          <p:nvPr/>
        </p:nvSpPr>
        <p:spPr>
          <a:xfrm>
            <a:off x="0" y="1"/>
            <a:ext cx="12220390" cy="496051"/>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4" name="Rectangle 13"/>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2" name="Diagram 11"/>
          <p:cNvGraphicFramePr/>
          <p:nvPr>
            <p:extLst>
              <p:ext uri="{D42A27DB-BD31-4B8C-83A1-F6EECF244321}">
                <p14:modId xmlns:p14="http://schemas.microsoft.com/office/powerpoint/2010/main" val="3485178211"/>
              </p:ext>
            </p:extLst>
          </p:nvPr>
        </p:nvGraphicFramePr>
        <p:xfrm>
          <a:off x="5977718" y="568748"/>
          <a:ext cx="6179950" cy="5882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6645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1414714" y="1313431"/>
            <a:ext cx="3276736" cy="20153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1186322" y="667100"/>
            <a:ext cx="3505127" cy="646331"/>
          </a:xfrm>
          <a:prstGeom prst="rect">
            <a:avLst/>
          </a:prstGeom>
          <a:noFill/>
        </p:spPr>
        <p:txBody>
          <a:bodyPr wrap="none">
            <a:spAutoFit/>
          </a:bodyPr>
          <a:lstStyle/>
          <a:p>
            <a:pPr marL="241300">
              <a:spcBef>
                <a:spcPts val="100"/>
              </a:spcBef>
            </a:pPr>
            <a:r>
              <a:rPr lang="en-US" sz="3600" b="1" spc="130" dirty="0">
                <a:solidFill>
                  <a:srgbClr val="C00000"/>
                </a:solidFill>
                <a:latin typeface="Century Gothic" panose="020B0502020202020204" pitchFamily="34" charset="0"/>
                <a:cs typeface="Arial"/>
              </a:rPr>
              <a:t>THE PURPOSE</a:t>
            </a:r>
          </a:p>
        </p:txBody>
      </p:sp>
      <p:sp>
        <p:nvSpPr>
          <p:cNvPr id="11" name="직사각형 1">
            <a:extLst>
              <a:ext uri="{FF2B5EF4-FFF2-40B4-BE49-F238E27FC236}">
                <a16:creationId xmlns:a16="http://schemas.microsoft.com/office/drawing/2014/main" id="{0095430B-CA07-4C92-AC61-48F034A17335}"/>
              </a:ext>
            </a:extLst>
          </p:cNvPr>
          <p:cNvSpPr/>
          <p:nvPr/>
        </p:nvSpPr>
        <p:spPr>
          <a:xfrm>
            <a:off x="-1" y="589685"/>
            <a:ext cx="1414714" cy="1171276"/>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3" name="Rectangle 1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Image result for key players leaving our compan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90" y="2849103"/>
            <a:ext cx="6103454" cy="342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uccession planning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16" y="3950953"/>
            <a:ext cx="3229799" cy="21518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792B9F1-73FE-0646-8A1C-26E500DC806C}"/>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A59D2CE6-3383-4EEB-AD23-5096D97FE0A9}"/>
              </a:ext>
            </a:extLst>
          </p:cNvPr>
          <p:cNvSpPr/>
          <p:nvPr/>
        </p:nvSpPr>
        <p:spPr>
          <a:xfrm>
            <a:off x="0" y="2181784"/>
            <a:ext cx="5854890" cy="1771639"/>
          </a:xfrm>
          <a:prstGeom prst="rect">
            <a:avLst/>
          </a:prstGeom>
        </p:spPr>
        <p:txBody>
          <a:bodyPr wrap="square">
            <a:spAutoFit/>
          </a:bodyPr>
          <a:lstStyle/>
          <a:p>
            <a:pPr marL="12700" marR="5080" lvl="0">
              <a:lnSpc>
                <a:spcPct val="134900"/>
              </a:lnSpc>
              <a:spcBef>
                <a:spcPts val="100"/>
              </a:spcBef>
              <a:buSzPct val="400000"/>
              <a:defRPr/>
            </a:pPr>
            <a:r>
              <a:rPr lang="en-US" sz="2800" spc="45" dirty="0">
                <a:solidFill>
                  <a:srgbClr val="231F20"/>
                </a:solidFill>
                <a:latin typeface="Century Gothic" panose="020B0502020202020204" pitchFamily="34" charset="0"/>
                <a:cs typeface="Tahoma"/>
              </a:rPr>
              <a:t>We can minimize the key players leaving our companies by giving them a career path</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54908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2636" y="278514"/>
            <a:ext cx="6548909"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4. Analyze your HR inventory</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25" name="Diagram 24"/>
          <p:cNvGraphicFramePr/>
          <p:nvPr>
            <p:extLst>
              <p:ext uri="{D42A27DB-BD31-4B8C-83A1-F6EECF244321}">
                <p14:modId xmlns:p14="http://schemas.microsoft.com/office/powerpoint/2010/main" val="2358197832"/>
              </p:ext>
            </p:extLst>
          </p:nvPr>
        </p:nvGraphicFramePr>
        <p:xfrm>
          <a:off x="2973153" y="1677458"/>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2973154" y="2306510"/>
            <a:ext cx="1230356"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1</a:t>
            </a:r>
          </a:p>
        </p:txBody>
      </p:sp>
      <p:sp>
        <p:nvSpPr>
          <p:cNvPr id="27" name="TextBox 26"/>
          <p:cNvSpPr txBox="1"/>
          <p:nvPr/>
        </p:nvSpPr>
        <p:spPr>
          <a:xfrm>
            <a:off x="3533740" y="3678486"/>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2</a:t>
            </a:r>
          </a:p>
        </p:txBody>
      </p:sp>
      <p:sp>
        <p:nvSpPr>
          <p:cNvPr id="28" name="TextBox 27"/>
          <p:cNvSpPr txBox="1"/>
          <p:nvPr/>
        </p:nvSpPr>
        <p:spPr>
          <a:xfrm>
            <a:off x="3164221" y="5077454"/>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3</a:t>
            </a:r>
          </a:p>
        </p:txBody>
      </p:sp>
      <p:pic>
        <p:nvPicPr>
          <p:cNvPr id="1026" name="Picture 2" descr="Image result for Analyze your HR invento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420" y="2947679"/>
            <a:ext cx="2688137" cy="204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557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6331346" y="283598"/>
            <a:ext cx="4786888"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5. Create the Avatar</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graphicFrame>
        <p:nvGraphicFramePr>
          <p:cNvPr id="17" name="Diagram 16"/>
          <p:cNvGraphicFramePr/>
          <p:nvPr>
            <p:extLst>
              <p:ext uri="{D42A27DB-BD31-4B8C-83A1-F6EECF244321}">
                <p14:modId xmlns:p14="http://schemas.microsoft.com/office/powerpoint/2010/main" val="1199856626"/>
              </p:ext>
            </p:extLst>
          </p:nvPr>
        </p:nvGraphicFramePr>
        <p:xfrm>
          <a:off x="2973153" y="1677458"/>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2973154" y="2306510"/>
            <a:ext cx="1230356"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1</a:t>
            </a:r>
          </a:p>
        </p:txBody>
      </p:sp>
      <p:sp>
        <p:nvSpPr>
          <p:cNvPr id="19" name="TextBox 18"/>
          <p:cNvSpPr txBox="1"/>
          <p:nvPr/>
        </p:nvSpPr>
        <p:spPr>
          <a:xfrm>
            <a:off x="3533740" y="3678486"/>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2</a:t>
            </a:r>
          </a:p>
        </p:txBody>
      </p:sp>
      <p:sp>
        <p:nvSpPr>
          <p:cNvPr id="20" name="TextBox 19"/>
          <p:cNvSpPr txBox="1"/>
          <p:nvPr/>
        </p:nvSpPr>
        <p:spPr>
          <a:xfrm>
            <a:off x="3164221" y="5077454"/>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3</a:t>
            </a:r>
          </a:p>
        </p:txBody>
      </p:sp>
      <p:pic>
        <p:nvPicPr>
          <p:cNvPr id="22" name="Imagen 10">
            <a:extLst>
              <a:ext uri="{FF2B5EF4-FFF2-40B4-BE49-F238E27FC236}">
                <a16:creationId xmlns:a16="http://schemas.microsoft.com/office/drawing/2014/main" id="{B0891970-B956-4843-A014-6686AC7670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351" y="2709885"/>
            <a:ext cx="2675717" cy="2675717"/>
          </a:xfrm>
          <a:prstGeom prst="rect">
            <a:avLst/>
          </a:prstGeom>
        </p:spPr>
      </p:pic>
    </p:spTree>
    <p:extLst>
      <p:ext uri="{BB962C8B-B14F-4D97-AF65-F5344CB8AC3E}">
        <p14:creationId xmlns:p14="http://schemas.microsoft.com/office/powerpoint/2010/main" val="249787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5FE64-4919-9C4E-B613-FEDF4DA540E2}"/>
              </a:ext>
            </a:extLst>
          </p:cNvPr>
          <p:cNvPicPr>
            <a:picLocks noChangeAspect="1"/>
          </p:cNvPicPr>
          <p:nvPr/>
        </p:nvPicPr>
        <p:blipFill>
          <a:blip r:embed="rId2"/>
          <a:stretch>
            <a:fillRect/>
          </a:stretch>
        </p:blipFill>
        <p:spPr>
          <a:xfrm>
            <a:off x="1437303" y="-207473"/>
            <a:ext cx="8617677" cy="7804025"/>
          </a:xfrm>
          <a:prstGeom prst="rect">
            <a:avLst/>
          </a:prstGeom>
        </p:spPr>
      </p:pic>
    </p:spTree>
    <p:extLst>
      <p:ext uri="{BB962C8B-B14F-4D97-AF65-F5344CB8AC3E}">
        <p14:creationId xmlns:p14="http://schemas.microsoft.com/office/powerpoint/2010/main" val="1218478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2636" y="278514"/>
            <a:ext cx="4065215"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6. Reality Check</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25" name="Diagram 24"/>
          <p:cNvGraphicFramePr/>
          <p:nvPr>
            <p:extLst>
              <p:ext uri="{D42A27DB-BD31-4B8C-83A1-F6EECF244321}">
                <p14:modId xmlns:p14="http://schemas.microsoft.com/office/powerpoint/2010/main" val="61680768"/>
              </p:ext>
            </p:extLst>
          </p:nvPr>
        </p:nvGraphicFramePr>
        <p:xfrm>
          <a:off x="2973153" y="1677458"/>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2973154" y="2306510"/>
            <a:ext cx="1230356"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1</a:t>
            </a:r>
          </a:p>
        </p:txBody>
      </p:sp>
      <p:sp>
        <p:nvSpPr>
          <p:cNvPr id="27" name="TextBox 26"/>
          <p:cNvSpPr txBox="1"/>
          <p:nvPr/>
        </p:nvSpPr>
        <p:spPr>
          <a:xfrm>
            <a:off x="3533740" y="3678486"/>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2</a:t>
            </a:r>
          </a:p>
        </p:txBody>
      </p:sp>
      <p:sp>
        <p:nvSpPr>
          <p:cNvPr id="28" name="TextBox 27"/>
          <p:cNvSpPr txBox="1"/>
          <p:nvPr/>
        </p:nvSpPr>
        <p:spPr>
          <a:xfrm>
            <a:off x="3164221" y="5077454"/>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3</a:t>
            </a:r>
          </a:p>
        </p:txBody>
      </p:sp>
      <p:pic>
        <p:nvPicPr>
          <p:cNvPr id="2052" name="Picture 4" descr="Image result for employees feedb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29" y="2951698"/>
            <a:ext cx="263842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69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582636" y="278514"/>
            <a:ext cx="6227026"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7. Get employee feedback</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graphicFrame>
        <p:nvGraphicFramePr>
          <p:cNvPr id="25" name="Diagram 24"/>
          <p:cNvGraphicFramePr/>
          <p:nvPr>
            <p:extLst>
              <p:ext uri="{D42A27DB-BD31-4B8C-83A1-F6EECF244321}">
                <p14:modId xmlns:p14="http://schemas.microsoft.com/office/powerpoint/2010/main" val="2382521559"/>
              </p:ext>
            </p:extLst>
          </p:nvPr>
        </p:nvGraphicFramePr>
        <p:xfrm>
          <a:off x="2973153" y="1677458"/>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2973154" y="2306510"/>
            <a:ext cx="1230356"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1</a:t>
            </a:r>
          </a:p>
        </p:txBody>
      </p:sp>
      <p:sp>
        <p:nvSpPr>
          <p:cNvPr id="27" name="TextBox 26"/>
          <p:cNvSpPr txBox="1"/>
          <p:nvPr/>
        </p:nvSpPr>
        <p:spPr>
          <a:xfrm>
            <a:off x="3533740" y="3678486"/>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2</a:t>
            </a:r>
          </a:p>
        </p:txBody>
      </p:sp>
      <p:sp>
        <p:nvSpPr>
          <p:cNvPr id="28" name="TextBox 27"/>
          <p:cNvSpPr txBox="1"/>
          <p:nvPr/>
        </p:nvSpPr>
        <p:spPr>
          <a:xfrm>
            <a:off x="3164221" y="5077454"/>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3</a:t>
            </a:r>
          </a:p>
        </p:txBody>
      </p:sp>
      <p:pic>
        <p:nvPicPr>
          <p:cNvPr id="3074" name="Picture 2" descr="Image result for employees feedba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33" y="2967909"/>
            <a:ext cx="2975427" cy="2012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4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3491394"/>
            <a:ext cx="1910687" cy="4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727032" y="283598"/>
            <a:ext cx="5939446"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8. Design talent pathways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3" name="TextBox 12"/>
          <p:cNvSpPr txBox="1"/>
          <p:nvPr/>
        </p:nvSpPr>
        <p:spPr>
          <a:xfrm>
            <a:off x="3070959" y="2142416"/>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1</a:t>
            </a:r>
          </a:p>
        </p:txBody>
      </p:sp>
      <p:sp>
        <p:nvSpPr>
          <p:cNvPr id="19" name="TextBox 18"/>
          <p:cNvSpPr txBox="1"/>
          <p:nvPr/>
        </p:nvSpPr>
        <p:spPr>
          <a:xfrm>
            <a:off x="3495071" y="3194579"/>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2</a:t>
            </a:r>
          </a:p>
        </p:txBody>
      </p:sp>
      <p:sp>
        <p:nvSpPr>
          <p:cNvPr id="20" name="TextBox 19"/>
          <p:cNvSpPr txBox="1"/>
          <p:nvPr/>
        </p:nvSpPr>
        <p:spPr>
          <a:xfrm>
            <a:off x="3495070" y="4260144"/>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3</a:t>
            </a:r>
          </a:p>
        </p:txBody>
      </p:sp>
      <p:sp>
        <p:nvSpPr>
          <p:cNvPr id="21" name="TextBox 20"/>
          <p:cNvSpPr txBox="1"/>
          <p:nvPr/>
        </p:nvSpPr>
        <p:spPr>
          <a:xfrm>
            <a:off x="3070960" y="5311128"/>
            <a:ext cx="848221" cy="523220"/>
          </a:xfrm>
          <a:prstGeom prst="rect">
            <a:avLst/>
          </a:prstGeom>
          <a:noFill/>
        </p:spPr>
        <p:txBody>
          <a:bodyPr wrap="square" rtlCol="0">
            <a:spAutoFit/>
          </a:bodyPr>
          <a:lstStyle/>
          <a:p>
            <a:pPr algn="ctr"/>
            <a:r>
              <a:rPr lang="en-US" sz="2800" b="1" dirty="0">
                <a:solidFill>
                  <a:prstClr val="white"/>
                </a:solidFill>
                <a:latin typeface="Century Gothic" panose="020B0502020202020204" pitchFamily="34" charset="0"/>
              </a:rPr>
              <a:t>4</a:t>
            </a:r>
          </a:p>
        </p:txBody>
      </p:sp>
      <p:sp>
        <p:nvSpPr>
          <p:cNvPr id="26" name="TextBox 25"/>
          <p:cNvSpPr txBox="1"/>
          <p:nvPr/>
        </p:nvSpPr>
        <p:spPr>
          <a:xfrm>
            <a:off x="2973154" y="2306510"/>
            <a:ext cx="1230356"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1</a:t>
            </a:r>
          </a:p>
        </p:txBody>
      </p:sp>
      <p:sp>
        <p:nvSpPr>
          <p:cNvPr id="27" name="TextBox 26"/>
          <p:cNvSpPr txBox="1"/>
          <p:nvPr/>
        </p:nvSpPr>
        <p:spPr>
          <a:xfrm>
            <a:off x="3533740" y="3678486"/>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2</a:t>
            </a:r>
          </a:p>
        </p:txBody>
      </p:sp>
      <p:sp>
        <p:nvSpPr>
          <p:cNvPr id="28" name="TextBox 27"/>
          <p:cNvSpPr txBox="1"/>
          <p:nvPr/>
        </p:nvSpPr>
        <p:spPr>
          <a:xfrm>
            <a:off x="3164221" y="5077454"/>
            <a:ext cx="848221" cy="584775"/>
          </a:xfrm>
          <a:prstGeom prst="rect">
            <a:avLst/>
          </a:prstGeom>
          <a:noFill/>
        </p:spPr>
        <p:txBody>
          <a:bodyPr wrap="square" rtlCol="0">
            <a:spAutoFit/>
          </a:bodyPr>
          <a:lstStyle/>
          <a:p>
            <a:pPr algn="ctr"/>
            <a:r>
              <a:rPr lang="en-US" sz="3200" b="1" dirty="0">
                <a:solidFill>
                  <a:prstClr val="white"/>
                </a:solidFill>
                <a:latin typeface="Century Gothic" panose="020B0502020202020204" pitchFamily="34" charset="0"/>
              </a:rPr>
              <a:t>3</a:t>
            </a:r>
          </a:p>
        </p:txBody>
      </p:sp>
      <p:graphicFrame>
        <p:nvGraphicFramePr>
          <p:cNvPr id="31" name="Diagram 30"/>
          <p:cNvGraphicFramePr/>
          <p:nvPr>
            <p:extLst>
              <p:ext uri="{D42A27DB-BD31-4B8C-83A1-F6EECF244321}">
                <p14:modId xmlns:p14="http://schemas.microsoft.com/office/powerpoint/2010/main" val="2789589323"/>
              </p:ext>
            </p:extLst>
          </p:nvPr>
        </p:nvGraphicFramePr>
        <p:xfrm>
          <a:off x="2973367" y="1729774"/>
          <a:ext cx="9291574" cy="459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p:cNvSpPr txBox="1"/>
          <p:nvPr/>
        </p:nvSpPr>
        <p:spPr>
          <a:xfrm>
            <a:off x="3071173" y="2194732"/>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1</a:t>
            </a:r>
          </a:p>
        </p:txBody>
      </p:sp>
      <p:sp>
        <p:nvSpPr>
          <p:cNvPr id="33" name="TextBox 32"/>
          <p:cNvSpPr txBox="1"/>
          <p:nvPr/>
        </p:nvSpPr>
        <p:spPr>
          <a:xfrm>
            <a:off x="3495285" y="3246895"/>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2</a:t>
            </a:r>
          </a:p>
        </p:txBody>
      </p:sp>
      <p:sp>
        <p:nvSpPr>
          <p:cNvPr id="34" name="TextBox 33"/>
          <p:cNvSpPr txBox="1"/>
          <p:nvPr/>
        </p:nvSpPr>
        <p:spPr>
          <a:xfrm>
            <a:off x="3495284" y="4312460"/>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3</a:t>
            </a:r>
          </a:p>
        </p:txBody>
      </p:sp>
      <p:sp>
        <p:nvSpPr>
          <p:cNvPr id="35" name="TextBox 34"/>
          <p:cNvSpPr txBox="1"/>
          <p:nvPr/>
        </p:nvSpPr>
        <p:spPr>
          <a:xfrm>
            <a:off x="3071174" y="5363444"/>
            <a:ext cx="84822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4</a:t>
            </a:r>
          </a:p>
        </p:txBody>
      </p:sp>
      <p:pic>
        <p:nvPicPr>
          <p:cNvPr id="1026" name="Picture 2" descr="Image result for talent pathways symb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108150"/>
            <a:ext cx="3397676" cy="184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40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63795"/>
          </a:xfrm>
          <a:prstGeom prst="rect">
            <a:avLst/>
          </a:prstGeom>
        </p:spPr>
      </p:pic>
      <p:sp>
        <p:nvSpPr>
          <p:cNvPr id="3" name="Rectangle 2"/>
          <p:cNvSpPr/>
          <p:nvPr/>
        </p:nvSpPr>
        <p:spPr>
          <a:xfrm>
            <a:off x="578724" y="861744"/>
            <a:ext cx="551727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Ask the right questions!</a:t>
            </a:r>
          </a:p>
        </p:txBody>
      </p:sp>
      <p:sp>
        <p:nvSpPr>
          <p:cNvPr id="4" name="Rectangle 3"/>
          <p:cNvSpPr/>
          <p:nvPr/>
        </p:nvSpPr>
        <p:spPr>
          <a:xfrm>
            <a:off x="1031631" y="4139768"/>
            <a:ext cx="461146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Cultivating leaders starts with honest and open conversations. Ask!</a:t>
            </a:r>
          </a:p>
        </p:txBody>
      </p:sp>
    </p:spTree>
    <p:extLst>
      <p:ext uri="{BB962C8B-B14F-4D97-AF65-F5344CB8AC3E}">
        <p14:creationId xmlns:p14="http://schemas.microsoft.com/office/powerpoint/2010/main" val="3465443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7790" b="4307"/>
          <a:stretch/>
        </p:blipFill>
        <p:spPr>
          <a:xfrm>
            <a:off x="-1" y="-6165"/>
            <a:ext cx="6452314" cy="6864165"/>
          </a:xfrm>
          <a:prstGeom prst="rect">
            <a:avLst/>
          </a:prstGeom>
        </p:spPr>
      </p:pic>
      <p:sp>
        <p:nvSpPr>
          <p:cNvPr id="4" name="Rectangle 3"/>
          <p:cNvSpPr/>
          <p:nvPr/>
        </p:nvSpPr>
        <p:spPr>
          <a:xfrm>
            <a:off x="6452314" y="3680572"/>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452315" y="-6165"/>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Where do you see yourself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in 3-5 years with us? 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do you picture doing?</a:t>
            </a:r>
          </a:p>
        </p:txBody>
      </p:sp>
    </p:spTree>
    <p:extLst>
      <p:ext uri="{BB962C8B-B14F-4D97-AF65-F5344CB8AC3E}">
        <p14:creationId xmlns:p14="http://schemas.microsoft.com/office/powerpoint/2010/main" val="2691240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151" r="21126"/>
          <a:stretch/>
        </p:blipFill>
        <p:spPr>
          <a:xfrm>
            <a:off x="5739685" y="0"/>
            <a:ext cx="6452315" cy="6858000"/>
          </a:xfrm>
          <a:prstGeom prst="rect">
            <a:avLst/>
          </a:prstGeom>
        </p:spPr>
      </p:pic>
      <p:sp>
        <p:nvSpPr>
          <p:cNvPr id="4" name="Rectangle 3"/>
          <p:cNvSpPr/>
          <p:nvPr/>
        </p:nvSpPr>
        <p:spPr>
          <a:xfrm>
            <a:off x="0" y="-1"/>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What parts of this business/mission interest you?</a:t>
            </a:r>
          </a:p>
        </p:txBody>
      </p:sp>
      <p:sp>
        <p:nvSpPr>
          <p:cNvPr id="6" name="Rectangle 5"/>
          <p:cNvSpPr/>
          <p:nvPr/>
        </p:nvSpPr>
        <p:spPr>
          <a:xfrm>
            <a:off x="0" y="3683654"/>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____________________________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206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52314" y="0"/>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Where are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now in terms of your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Rounded MT Bold" panose="020F0704030504030204" pitchFamily="34" charset="0"/>
              </a:rPr>
              <a:t>n</a:t>
            </a:r>
            <a:r>
              <a:rPr kumimoji="0" lang="en-US" sz="3600" b="0" i="0" u="none" strike="noStrike" kern="1200" cap="none" spc="0" normalizeH="0" baseline="0" noProof="0" dirty="0" err="1">
                <a:ln>
                  <a:noFill/>
                </a:ln>
                <a:solidFill>
                  <a:prstClr val="white"/>
                </a:solidFill>
                <a:effectLst/>
                <a:uLnTx/>
                <a:uFillTx/>
                <a:latin typeface="Arial Rounded MT Bold" panose="020F0704030504030204" pitchFamily="34" charset="0"/>
                <a:ea typeface="+mn-ea"/>
                <a:cs typeface="+mn-cs"/>
              </a:rPr>
              <a:t>ext</a:t>
            </a:r>
            <a:r>
              <a:rPr kumimoji="0" lang="en-US" sz="3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 position?</a:t>
            </a:r>
          </a:p>
        </p:txBody>
      </p:sp>
      <p:pic>
        <p:nvPicPr>
          <p:cNvPr id="1026" name="Picture 2" descr="person in black pants and shoes"/>
          <p:cNvPicPr>
            <a:picLocks noChangeAspect="1" noChangeArrowheads="1"/>
          </p:cNvPicPr>
          <p:nvPr/>
        </p:nvPicPr>
        <p:blipFill rotWithShape="1">
          <a:blip r:embed="rId2">
            <a:extLst>
              <a:ext uri="{28A0092B-C50C-407E-A947-70E740481C1C}">
                <a14:useLocalDpi xmlns:a14="http://schemas.microsoft.com/office/drawing/2010/main" val="0"/>
              </a:ext>
            </a:extLst>
          </a:blip>
          <a:srcRect t="14241"/>
          <a:stretch/>
        </p:blipFill>
        <p:spPr bwMode="auto">
          <a:xfrm>
            <a:off x="0" y="-14736"/>
            <a:ext cx="6452315" cy="68727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52313" y="3468211"/>
            <a:ext cx="5739685"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Totally ready now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Very well-prepared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Somewhat ready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Hopeful to start preparing</a:t>
            </a:r>
          </a:p>
        </p:txBody>
      </p:sp>
    </p:spTree>
    <p:extLst>
      <p:ext uri="{BB962C8B-B14F-4D97-AF65-F5344CB8AC3E}">
        <p14:creationId xmlns:p14="http://schemas.microsoft.com/office/powerpoint/2010/main" val="152711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1414714" y="1313431"/>
            <a:ext cx="3276736" cy="20153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1186322" y="667100"/>
            <a:ext cx="3505127" cy="646331"/>
          </a:xfrm>
          <a:prstGeom prst="rect">
            <a:avLst/>
          </a:prstGeom>
          <a:noFill/>
        </p:spPr>
        <p:txBody>
          <a:bodyPr wrap="none">
            <a:spAutoFit/>
          </a:bodyPr>
          <a:lstStyle/>
          <a:p>
            <a:pPr marL="241300">
              <a:spcBef>
                <a:spcPts val="100"/>
              </a:spcBef>
            </a:pPr>
            <a:r>
              <a:rPr lang="en-US" sz="3600" b="1" spc="130" dirty="0">
                <a:solidFill>
                  <a:srgbClr val="C00000"/>
                </a:solidFill>
                <a:latin typeface="Century Gothic" panose="020B0502020202020204" pitchFamily="34" charset="0"/>
                <a:cs typeface="Arial"/>
              </a:rPr>
              <a:t>THE PURPOSE</a:t>
            </a:r>
          </a:p>
        </p:txBody>
      </p:sp>
      <p:sp>
        <p:nvSpPr>
          <p:cNvPr id="13" name="Rectangle 1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2" name="Picture 2" descr="Image result for Scope of succession 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89" y="2208101"/>
            <a:ext cx="6103455" cy="4068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uccession planning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16" y="3950953"/>
            <a:ext cx="3229799" cy="2151854"/>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
            <a:extLst>
              <a:ext uri="{FF2B5EF4-FFF2-40B4-BE49-F238E27FC236}">
                <a16:creationId xmlns:a16="http://schemas.microsoft.com/office/drawing/2014/main" id="{0095430B-CA07-4C92-AC61-48F034A17335}"/>
              </a:ext>
            </a:extLst>
          </p:cNvPr>
          <p:cNvSpPr/>
          <p:nvPr/>
        </p:nvSpPr>
        <p:spPr>
          <a:xfrm>
            <a:off x="-1" y="589685"/>
            <a:ext cx="1414714" cy="1171276"/>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6" name="Rectangle 15">
            <a:extLst>
              <a:ext uri="{FF2B5EF4-FFF2-40B4-BE49-F238E27FC236}">
                <a16:creationId xmlns:a16="http://schemas.microsoft.com/office/drawing/2014/main" id="{9FDF0417-4C84-1142-967A-3B5E409A37C8}"/>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A59D2CE6-3383-4EEB-AD23-5096D97FE0A9}"/>
              </a:ext>
            </a:extLst>
          </p:cNvPr>
          <p:cNvSpPr/>
          <p:nvPr/>
        </p:nvSpPr>
        <p:spPr>
          <a:xfrm>
            <a:off x="-1" y="1998364"/>
            <a:ext cx="5854890" cy="2353337"/>
          </a:xfrm>
          <a:prstGeom prst="rect">
            <a:avLst/>
          </a:prstGeom>
        </p:spPr>
        <p:txBody>
          <a:bodyPr wrap="square">
            <a:spAutoFit/>
          </a:bodyPr>
          <a:lstStyle/>
          <a:p>
            <a:pPr marL="12700" marR="5080">
              <a:lnSpc>
                <a:spcPct val="134900"/>
              </a:lnSpc>
              <a:spcBef>
                <a:spcPts val="100"/>
              </a:spcBef>
              <a:buSzPct val="400000"/>
              <a:defRPr/>
            </a:pPr>
            <a:r>
              <a:rPr lang="en-US" sz="2800" spc="45" dirty="0">
                <a:solidFill>
                  <a:srgbClr val="231F20"/>
                </a:solidFill>
                <a:latin typeface="Century Gothic" panose="020B0502020202020204" pitchFamily="34" charset="0"/>
                <a:cs typeface="Tahoma"/>
              </a:rPr>
              <a:t>The scope of succession planning is much bigger and broader than simply identifying the next CEO</a:t>
            </a:r>
          </a:p>
        </p:txBody>
      </p:sp>
    </p:spTree>
    <p:extLst>
      <p:ext uri="{BB962C8B-B14F-4D97-AF65-F5344CB8AC3E}">
        <p14:creationId xmlns:p14="http://schemas.microsoft.com/office/powerpoint/2010/main" val="121156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067" r="21400"/>
          <a:stretch/>
        </p:blipFill>
        <p:spPr>
          <a:xfrm>
            <a:off x="5739685" y="-1"/>
            <a:ext cx="6452315" cy="6858000"/>
          </a:xfrm>
          <a:prstGeom prst="rect">
            <a:avLst/>
          </a:prstGeom>
        </p:spPr>
      </p:pic>
      <p:sp>
        <p:nvSpPr>
          <p:cNvPr id="4" name="Rectangle 3"/>
          <p:cNvSpPr/>
          <p:nvPr/>
        </p:nvSpPr>
        <p:spPr>
          <a:xfrm>
            <a:off x="0" y="-1"/>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What current 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do you have that align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Arial Rounded MT Bold" panose="020F0704030504030204" pitchFamily="34" charset="0"/>
              </a:rPr>
              <a:t>w</a:t>
            </a: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ell with your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desired position?</a:t>
            </a:r>
          </a:p>
        </p:txBody>
      </p:sp>
      <p:sp>
        <p:nvSpPr>
          <p:cNvPr id="6" name="Rectangle 5"/>
          <p:cNvSpPr/>
          <p:nvPr/>
        </p:nvSpPr>
        <p:spPr>
          <a:xfrm>
            <a:off x="0" y="3683654"/>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041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52314" y="0"/>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What skills do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want to develop to be successful in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future roles?</a:t>
            </a:r>
          </a:p>
        </p:txBody>
      </p:sp>
      <p:pic>
        <p:nvPicPr>
          <p:cNvPr id="2050" name="Picture 2" descr="woman wearing black shirt facing the ceiling"/>
          <p:cNvPicPr>
            <a:picLocks noChangeAspect="1" noChangeArrowheads="1"/>
          </p:cNvPicPr>
          <p:nvPr/>
        </p:nvPicPr>
        <p:blipFill rotWithShape="1">
          <a:blip r:embed="rId2">
            <a:extLst>
              <a:ext uri="{28A0092B-C50C-407E-A947-70E740481C1C}">
                <a14:useLocalDpi xmlns:a14="http://schemas.microsoft.com/office/drawing/2010/main" val="0"/>
              </a:ext>
            </a:extLst>
          </a:blip>
          <a:srcRect b="11569"/>
          <a:stretch/>
        </p:blipFill>
        <p:spPr bwMode="auto">
          <a:xfrm>
            <a:off x="1" y="0"/>
            <a:ext cx="6452313"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52315" y="3683654"/>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7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What is the plan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action to develop those critical skills?</a:t>
            </a:r>
          </a:p>
        </p:txBody>
      </p:sp>
      <p:sp>
        <p:nvSpPr>
          <p:cNvPr id="6" name="Rectangle 5"/>
          <p:cNvSpPr/>
          <p:nvPr/>
        </p:nvSpPr>
        <p:spPr>
          <a:xfrm>
            <a:off x="0" y="3683654"/>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pen on book"/>
          <p:cNvPicPr>
            <a:picLocks noChangeAspect="1" noChangeArrowheads="1"/>
          </p:cNvPicPr>
          <p:nvPr/>
        </p:nvPicPr>
        <p:blipFill rotWithShape="1">
          <a:blip r:embed="rId2">
            <a:extLst>
              <a:ext uri="{28A0092B-C50C-407E-A947-70E740481C1C}">
                <a14:useLocalDpi xmlns:a14="http://schemas.microsoft.com/office/drawing/2010/main" val="0"/>
              </a:ext>
            </a:extLst>
          </a:blip>
          <a:srcRect b="19176"/>
          <a:stretch/>
        </p:blipFill>
        <p:spPr bwMode="auto">
          <a:xfrm>
            <a:off x="5739685" y="0"/>
            <a:ext cx="64523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103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4523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452314" y="0"/>
            <a:ext cx="5739685" cy="2756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What skills do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want to develop to be successful in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future roles?</a:t>
            </a:r>
          </a:p>
        </p:txBody>
      </p:sp>
      <p:sp>
        <p:nvSpPr>
          <p:cNvPr id="6" name="Rectangle 5"/>
          <p:cNvSpPr/>
          <p:nvPr/>
        </p:nvSpPr>
        <p:spPr>
          <a:xfrm>
            <a:off x="6452315" y="3683654"/>
            <a:ext cx="5739685"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b</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cuminProCond-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t>
            </a:r>
            <a:r>
              <a:rPr kumimoji="0" lang="en-US" sz="2800" b="0" i="0" u="none" strike="noStrike" kern="1200" cap="none" spc="0" normalizeH="0" baseline="0" noProof="0" dirty="0">
                <a:ln>
                  <a:noFill/>
                </a:ln>
                <a:solidFill>
                  <a:prstClr val="black"/>
                </a:solidFill>
                <a:effectLst/>
                <a:uLnTx/>
                <a:uFillTx/>
                <a:latin typeface="AcuminProCond-ExtraLight"/>
                <a:ea typeface="+mn-ea"/>
                <a:cs typeface="+mn-cs"/>
              </a:rPr>
              <a:t>. _______________________</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woman biting pencil while sitting on chair in front of computer during daytime"/>
          <p:cNvPicPr>
            <a:picLocks noChangeAspect="1" noChangeArrowheads="1"/>
          </p:cNvPicPr>
          <p:nvPr/>
        </p:nvPicPr>
        <p:blipFill rotWithShape="1">
          <a:blip r:embed="rId2">
            <a:extLst>
              <a:ext uri="{28A0092B-C50C-407E-A947-70E740481C1C}">
                <a14:useLocalDpi xmlns:a14="http://schemas.microsoft.com/office/drawing/2010/main" val="0"/>
              </a:ext>
            </a:extLst>
          </a:blip>
          <a:srcRect l="6700" r="24918"/>
          <a:stretch/>
        </p:blipFill>
        <p:spPr bwMode="auto">
          <a:xfrm flipH="1">
            <a:off x="-1" y="0"/>
            <a:ext cx="64523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08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DFCF020E-F563-4A38-B75A-4F379805BB78}"/>
              </a:ext>
            </a:extLst>
          </p:cNvPr>
          <p:cNvSpPr txBox="1"/>
          <p:nvPr/>
        </p:nvSpPr>
        <p:spPr>
          <a:xfrm>
            <a:off x="574135" y="4540787"/>
            <a:ext cx="4507692" cy="1938992"/>
          </a:xfrm>
          <a:prstGeom prst="rect">
            <a:avLst/>
          </a:prstGeom>
          <a:noFill/>
        </p:spPr>
        <p:txBody>
          <a:bodyPr wrap="square" lIns="108000" rIns="108000" rtlCol="0">
            <a:spAutoFit/>
          </a:bodyPr>
          <a:lstStyle/>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Long-term maintenance</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Must be continuous</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Transition management</a:t>
            </a:r>
          </a:p>
          <a:p>
            <a:pPr marL="342900" indent="-342900">
              <a:lnSpc>
                <a:spcPct val="150000"/>
              </a:lnSpc>
              <a:buClr>
                <a:srgbClr val="FF0000"/>
              </a:buClr>
              <a:buFont typeface="Wingdings" panose="05000000000000000000" pitchFamily="2" charset="2"/>
              <a:buChar char="ü"/>
            </a:pPr>
            <a:r>
              <a:rPr lang="en-US" altLang="ko-KR" sz="2000" dirty="0">
                <a:solidFill>
                  <a:prstClr val="white"/>
                </a:solidFill>
                <a:latin typeface="Century Gothic" panose="020B0502020202020204" pitchFamily="34" charset="0"/>
                <a:ea typeface="Cambria" panose="02040503050406030204" pitchFamily="18" charset="0"/>
                <a:cs typeface="Arial" pitchFamily="34" charset="0"/>
              </a:rPr>
              <a:t>Transparent movements</a:t>
            </a:r>
          </a:p>
        </p:txBody>
      </p:sp>
      <p:sp>
        <p:nvSpPr>
          <p:cNvPr id="6" name="TextBox 5"/>
          <p:cNvSpPr txBox="1"/>
          <p:nvPr/>
        </p:nvSpPr>
        <p:spPr>
          <a:xfrm>
            <a:off x="-1" y="1012631"/>
            <a:ext cx="12191999" cy="1992725"/>
          </a:xfrm>
          <a:prstGeom prst="rect">
            <a:avLst/>
          </a:prstGeom>
          <a:solidFill>
            <a:srgbClr val="FFFFFF">
              <a:alpha val="85098"/>
            </a:srgbClr>
          </a:solidFill>
          <a:ln>
            <a:solidFill>
              <a:schemeClr val="bg1"/>
            </a:solidFill>
          </a:ln>
        </p:spPr>
        <p:txBody>
          <a:bodyPr wrap="square" lIns="108000" rIns="108000" rtlCol="0">
            <a:spAutoFit/>
          </a:bodyPr>
          <a:lstStyle/>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6. Managing</a:t>
            </a:r>
          </a:p>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the succession planning process</a:t>
            </a:r>
          </a:p>
        </p:txBody>
      </p:sp>
    </p:spTree>
    <p:extLst>
      <p:ext uri="{BB962C8B-B14F-4D97-AF65-F5344CB8AC3E}">
        <p14:creationId xmlns:p14="http://schemas.microsoft.com/office/powerpoint/2010/main" val="1260321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692306" y="283598"/>
            <a:ext cx="6121548"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1. Long-term maintenance</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Rectangle 10"/>
          <p:cNvSpPr/>
          <p:nvPr/>
        </p:nvSpPr>
        <p:spPr>
          <a:xfrm>
            <a:off x="651402" y="1942190"/>
            <a:ext cx="5594801" cy="816249"/>
          </a:xfrm>
          <a:prstGeom prst="rect">
            <a:avLst/>
          </a:prstGeom>
        </p:spPr>
        <p:txBody>
          <a:bodyPr wrap="none">
            <a:spAutoFit/>
          </a:bodyPr>
          <a:lstStyle/>
          <a:p>
            <a:pPr algn="ctr">
              <a:lnSpc>
                <a:spcPct val="150000"/>
              </a:lnSpc>
            </a:pPr>
            <a:r>
              <a:rPr lang="en-US" sz="3600" b="1" dirty="0">
                <a:latin typeface="Century Gothic" panose="020B0502020202020204" pitchFamily="34" charset="0"/>
              </a:rPr>
              <a:t>Deliver on your promise </a:t>
            </a:r>
          </a:p>
        </p:txBody>
      </p:sp>
      <p:pic>
        <p:nvPicPr>
          <p:cNvPr id="18" name="Imagen 10">
            <a:extLst>
              <a:ext uri="{FF2B5EF4-FFF2-40B4-BE49-F238E27FC236}">
                <a16:creationId xmlns:a16="http://schemas.microsoft.com/office/drawing/2014/main" id="{EFDBF842-6111-4590-AF91-6A831346D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837" y="1485222"/>
            <a:ext cx="4142540" cy="2952502"/>
          </a:xfrm>
          <a:prstGeom prst="rect">
            <a:avLst/>
          </a:prstGeom>
        </p:spPr>
      </p:pic>
      <p:sp>
        <p:nvSpPr>
          <p:cNvPr id="10" name="Cloud 9"/>
          <p:cNvSpPr/>
          <p:nvPr/>
        </p:nvSpPr>
        <p:spPr>
          <a:xfrm>
            <a:off x="428912" y="3529354"/>
            <a:ext cx="7906001" cy="2994276"/>
          </a:xfrm>
          <a:prstGeom prst="cloud">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latin typeface="Century Gothic" panose="020B0502020202020204" pitchFamily="34" charset="0"/>
              </a:rPr>
              <a:t>Everyone on the payroll will be watching to see whether your declaration was an empty corporate platitude or a rock-solid promise</a:t>
            </a:r>
            <a:endParaRPr lang="en-US" sz="2400" dirty="0"/>
          </a:p>
        </p:txBody>
      </p:sp>
    </p:spTree>
    <p:extLst>
      <p:ext uri="{BB962C8B-B14F-4D97-AF65-F5344CB8AC3E}">
        <p14:creationId xmlns:p14="http://schemas.microsoft.com/office/powerpoint/2010/main" val="4220801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6246203" y="283598"/>
            <a:ext cx="5101718"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2. Must be continuous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Rectangle 10"/>
          <p:cNvSpPr/>
          <p:nvPr/>
        </p:nvSpPr>
        <p:spPr>
          <a:xfrm>
            <a:off x="788076" y="1506237"/>
            <a:ext cx="5347939" cy="1647246"/>
          </a:xfrm>
          <a:prstGeom prst="rect">
            <a:avLst/>
          </a:prstGeom>
        </p:spPr>
        <p:txBody>
          <a:bodyPr wrap="none">
            <a:spAutoFit/>
          </a:bodyPr>
          <a:lstStyle/>
          <a:p>
            <a:pPr algn="ctr">
              <a:lnSpc>
                <a:spcPct val="150000"/>
              </a:lnSpc>
            </a:pPr>
            <a:r>
              <a:rPr lang="en-US" sz="3600" b="1" dirty="0">
                <a:solidFill>
                  <a:prstClr val="black"/>
                </a:solidFill>
                <a:latin typeface="Century Gothic" panose="020B0502020202020204" pitchFamily="34" charset="0"/>
              </a:rPr>
              <a:t>Succession planning is </a:t>
            </a:r>
          </a:p>
          <a:p>
            <a:pPr algn="ctr">
              <a:lnSpc>
                <a:spcPct val="150000"/>
              </a:lnSpc>
            </a:pPr>
            <a:r>
              <a:rPr lang="en-US" sz="3600" b="1" dirty="0">
                <a:solidFill>
                  <a:prstClr val="black"/>
                </a:solidFill>
                <a:latin typeface="Century Gothic" panose="020B0502020202020204" pitchFamily="34" charset="0"/>
              </a:rPr>
              <a:t>an ongoing process </a:t>
            </a:r>
          </a:p>
        </p:txBody>
      </p:sp>
      <p:pic>
        <p:nvPicPr>
          <p:cNvPr id="14" name="Imagen 10">
            <a:extLst>
              <a:ext uri="{FF2B5EF4-FFF2-40B4-BE49-F238E27FC236}">
                <a16:creationId xmlns:a16="http://schemas.microsoft.com/office/drawing/2014/main" id="{644FF488-38D0-4C7C-9680-C51C18A68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4913" y="1883365"/>
            <a:ext cx="3436976" cy="3024538"/>
          </a:xfrm>
          <a:prstGeom prst="rect">
            <a:avLst/>
          </a:prstGeom>
        </p:spPr>
      </p:pic>
      <p:sp>
        <p:nvSpPr>
          <p:cNvPr id="15" name="Cloud 14"/>
          <p:cNvSpPr/>
          <p:nvPr/>
        </p:nvSpPr>
        <p:spPr>
          <a:xfrm>
            <a:off x="428912" y="3529354"/>
            <a:ext cx="7906001" cy="2994276"/>
          </a:xfrm>
          <a:prstGeom prst="cloud">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entury Gothic" panose="020B0502020202020204" pitchFamily="34" charset="0"/>
              </a:rPr>
              <a:t>A continuously evolving activity is designed to sustain your company’s growth over time. It’s not something you can knock out at an executive retreat and cross it off your list</a:t>
            </a:r>
            <a:endParaRPr lang="en-US" sz="2000" dirty="0"/>
          </a:p>
        </p:txBody>
      </p:sp>
    </p:spTree>
    <p:extLst>
      <p:ext uri="{BB962C8B-B14F-4D97-AF65-F5344CB8AC3E}">
        <p14:creationId xmlns:p14="http://schemas.microsoft.com/office/powerpoint/2010/main" val="232510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727032" y="283598"/>
            <a:ext cx="5964453"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3. Transition management</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Rectangle 10"/>
          <p:cNvSpPr/>
          <p:nvPr/>
        </p:nvSpPr>
        <p:spPr>
          <a:xfrm>
            <a:off x="981620" y="1967902"/>
            <a:ext cx="5264583" cy="923330"/>
          </a:xfrm>
          <a:prstGeom prst="rect">
            <a:avLst/>
          </a:prstGeom>
        </p:spPr>
        <p:txBody>
          <a:bodyPr wrap="none">
            <a:spAutoFit/>
          </a:bodyPr>
          <a:lstStyle/>
          <a:p>
            <a:pPr algn="ctr">
              <a:lnSpc>
                <a:spcPct val="150000"/>
              </a:lnSpc>
            </a:pPr>
            <a:r>
              <a:rPr lang="en-US" sz="3600" b="1" dirty="0">
                <a:solidFill>
                  <a:prstClr val="black"/>
                </a:solidFill>
                <a:latin typeface="Century Gothic" panose="020B0502020202020204" pitchFamily="34" charset="0"/>
              </a:rPr>
              <a:t>Changing of the guard</a:t>
            </a:r>
          </a:p>
        </p:txBody>
      </p:sp>
      <p:pic>
        <p:nvPicPr>
          <p:cNvPr id="1026" name="Picture 2" descr="Image result for trans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827" y="1733484"/>
            <a:ext cx="3806556" cy="2537705"/>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p:cNvSpPr/>
          <p:nvPr/>
        </p:nvSpPr>
        <p:spPr>
          <a:xfrm>
            <a:off x="423081" y="3529354"/>
            <a:ext cx="7389656" cy="2994276"/>
          </a:xfrm>
          <a:prstGeom prst="cloud">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entury Gothic" panose="020B0502020202020204" pitchFamily="34" charset="0"/>
              </a:rPr>
              <a:t>When one of your top leaders leaves and another one takes over, your ability to manage these transitions plays a big role in how employees perceive succession as a fundamental part of your organization</a:t>
            </a:r>
            <a:endParaRPr lang="en-US" dirty="0"/>
          </a:p>
        </p:txBody>
      </p:sp>
    </p:spTree>
    <p:extLst>
      <p:ext uri="{BB962C8B-B14F-4D97-AF65-F5344CB8AC3E}">
        <p14:creationId xmlns:p14="http://schemas.microsoft.com/office/powerpoint/2010/main" val="144458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5812034" y="283598"/>
            <a:ext cx="6055825" cy="584775"/>
          </a:xfrm>
          <a:prstGeom prst="rect">
            <a:avLst/>
          </a:prstGeom>
          <a:noFill/>
        </p:spPr>
        <p:txBody>
          <a:bodyPr wrap="none">
            <a:spAutoFit/>
          </a:bodyPr>
          <a:lstStyle/>
          <a:p>
            <a:pPr marL="241300" defTabSz="914286">
              <a:spcBef>
                <a:spcPts val="100"/>
              </a:spcBef>
              <a:defRPr/>
            </a:pPr>
            <a:r>
              <a:rPr lang="en-US" sz="3200" b="1" spc="130" dirty="0">
                <a:solidFill>
                  <a:srgbClr val="C00000"/>
                </a:solidFill>
                <a:latin typeface="Century Gothic" panose="020B0502020202020204" pitchFamily="34" charset="0"/>
                <a:cs typeface="Arial"/>
              </a:rPr>
              <a:t>4. Transparent movements</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sp>
        <p:nvSpPr>
          <p:cNvPr id="11" name="Rectangle 10"/>
          <p:cNvSpPr/>
          <p:nvPr/>
        </p:nvSpPr>
        <p:spPr>
          <a:xfrm>
            <a:off x="483529" y="1728751"/>
            <a:ext cx="7145570" cy="1384995"/>
          </a:xfrm>
          <a:prstGeom prst="rect">
            <a:avLst/>
          </a:prstGeom>
        </p:spPr>
        <p:txBody>
          <a:bodyPr wrap="square">
            <a:spAutoFit/>
          </a:bodyPr>
          <a:lstStyle/>
          <a:p>
            <a:pPr algn="ctr">
              <a:lnSpc>
                <a:spcPct val="150000"/>
              </a:lnSpc>
            </a:pPr>
            <a:r>
              <a:rPr lang="en-US" sz="2800" b="1" dirty="0">
                <a:solidFill>
                  <a:prstClr val="black"/>
                </a:solidFill>
                <a:latin typeface="Century Gothic" panose="020B0502020202020204" pitchFamily="34" charset="0"/>
              </a:rPr>
              <a:t>Here are some steps to follow when you are expecting a top-level  transition:</a:t>
            </a:r>
          </a:p>
        </p:txBody>
      </p:sp>
      <p:pic>
        <p:nvPicPr>
          <p:cNvPr id="2050" name="Picture 2" descr="Image result for Transparency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516" y="1728751"/>
            <a:ext cx="2438703" cy="2438703"/>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p:cNvSpPr/>
          <p:nvPr/>
        </p:nvSpPr>
        <p:spPr>
          <a:xfrm>
            <a:off x="259308" y="3529354"/>
            <a:ext cx="7754730" cy="2994276"/>
          </a:xfrm>
          <a:prstGeom prst="cloud">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defRPr/>
            </a:pPr>
            <a:r>
              <a:rPr lang="en-US" dirty="0">
                <a:solidFill>
                  <a:prstClr val="black"/>
                </a:solidFill>
                <a:latin typeface="Century Gothic" panose="020B0502020202020204" pitchFamily="34" charset="0"/>
              </a:rPr>
              <a:t>Be transparent about transition</a:t>
            </a:r>
          </a:p>
          <a:p>
            <a:pPr marL="342900" indent="-342900" algn="just">
              <a:buFont typeface="Wingdings" panose="05000000000000000000" pitchFamily="2" charset="2"/>
              <a:buChar char="§"/>
              <a:defRPr/>
            </a:pPr>
            <a:r>
              <a:rPr lang="en-US" dirty="0">
                <a:solidFill>
                  <a:prstClr val="black"/>
                </a:solidFill>
                <a:latin typeface="Century Gothic" panose="020B0502020202020204" pitchFamily="34" charset="0"/>
              </a:rPr>
              <a:t>Let employees know, in advance, the relevant details relating to the  transition</a:t>
            </a:r>
          </a:p>
          <a:p>
            <a:pPr marL="342900" indent="-342900" algn="just">
              <a:buFont typeface="Wingdings" panose="05000000000000000000" pitchFamily="2" charset="2"/>
              <a:buChar char="§"/>
              <a:defRPr/>
            </a:pPr>
            <a:r>
              <a:rPr lang="en-US" dirty="0">
                <a:solidFill>
                  <a:prstClr val="black"/>
                </a:solidFill>
                <a:latin typeface="Century Gothic" panose="020B0502020202020204" pitchFamily="34" charset="0"/>
              </a:rPr>
              <a:t>Remember to provide them with updates  as the situation fluctuates </a:t>
            </a:r>
          </a:p>
        </p:txBody>
      </p:sp>
      <p:sp>
        <p:nvSpPr>
          <p:cNvPr id="10" name="Rectangle 9"/>
          <p:cNvSpPr/>
          <p:nvPr/>
        </p:nvSpPr>
        <p:spPr>
          <a:xfrm>
            <a:off x="8014037" y="4529934"/>
            <a:ext cx="4044288" cy="1631216"/>
          </a:xfrm>
          <a:prstGeom prst="rect">
            <a:avLst/>
          </a:prstGeom>
        </p:spPr>
        <p:txBody>
          <a:bodyPr wrap="square">
            <a:spAutoFit/>
          </a:bodyPr>
          <a:lstStyle/>
          <a:p>
            <a:pPr algn="ctr">
              <a:defRPr/>
            </a:pPr>
            <a:r>
              <a:rPr lang="en-US" sz="2000" dirty="0">
                <a:solidFill>
                  <a:prstClr val="black"/>
                </a:solidFill>
                <a:latin typeface="Century Gothic" panose="020B0502020202020204" pitchFamily="34" charset="0"/>
              </a:rPr>
              <a:t>Being open about leadership changes demonstrates the organization’s commitment to partnering with employees through the succession process</a:t>
            </a:r>
          </a:p>
        </p:txBody>
      </p:sp>
    </p:spTree>
    <p:extLst>
      <p:ext uri="{BB962C8B-B14F-4D97-AF65-F5344CB8AC3E}">
        <p14:creationId xmlns:p14="http://schemas.microsoft.com/office/powerpoint/2010/main" val="321620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succession planning red and black"/>
          <p:cNvPicPr>
            <a:picLocks noChangeAspect="1" noChangeArrowheads="1"/>
          </p:cNvPicPr>
          <p:nvPr/>
        </p:nvPicPr>
        <p:blipFill rotWithShape="1">
          <a:blip r:embed="rId2">
            <a:extLst>
              <a:ext uri="{28A0092B-C50C-407E-A947-70E740481C1C}">
                <a14:useLocalDpi xmlns:a14="http://schemas.microsoft.com/office/drawing/2010/main" val="0"/>
              </a:ext>
            </a:extLst>
          </a:blip>
          <a:srcRect b="96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4148919"/>
            <a:ext cx="7356145" cy="2722729"/>
          </a:xfrm>
          <a:custGeom>
            <a:avLst/>
            <a:gdLst>
              <a:gd name="connsiteX0" fmla="*/ 0 w 6441743"/>
              <a:gd name="connsiteY0" fmla="*/ 0 h 2586251"/>
              <a:gd name="connsiteX1" fmla="*/ 6441743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441743"/>
              <a:gd name="connsiteY0" fmla="*/ 0 h 2586251"/>
              <a:gd name="connsiteX1" fmla="*/ 4203510 w 6441743"/>
              <a:gd name="connsiteY1" fmla="*/ 0 h 2586251"/>
              <a:gd name="connsiteX2" fmla="*/ 6441743 w 6441743"/>
              <a:gd name="connsiteY2" fmla="*/ 2586251 h 2586251"/>
              <a:gd name="connsiteX3" fmla="*/ 0 w 6441743"/>
              <a:gd name="connsiteY3" fmla="*/ 2586251 h 2586251"/>
              <a:gd name="connsiteX4" fmla="*/ 0 w 6441743"/>
              <a:gd name="connsiteY4" fmla="*/ 0 h 2586251"/>
              <a:gd name="connsiteX0" fmla="*/ 0 w 6904702"/>
              <a:gd name="connsiteY0" fmla="*/ 0 h 2599899"/>
              <a:gd name="connsiteX1" fmla="*/ 4203510 w 6904702"/>
              <a:gd name="connsiteY1" fmla="*/ 0 h 2599899"/>
              <a:gd name="connsiteX2" fmla="*/ 6904702 w 6904702"/>
              <a:gd name="connsiteY2" fmla="*/ 2599899 h 2599899"/>
              <a:gd name="connsiteX3" fmla="*/ 0 w 6904702"/>
              <a:gd name="connsiteY3" fmla="*/ 2586251 h 2599899"/>
              <a:gd name="connsiteX4" fmla="*/ 0 w 6904702"/>
              <a:gd name="connsiteY4" fmla="*/ 0 h 2599899"/>
              <a:gd name="connsiteX0" fmla="*/ 0 w 7129568"/>
              <a:gd name="connsiteY0" fmla="*/ 0 h 2599899"/>
              <a:gd name="connsiteX1" fmla="*/ 4203510 w 7129568"/>
              <a:gd name="connsiteY1" fmla="*/ 0 h 2599899"/>
              <a:gd name="connsiteX2" fmla="*/ 7129568 w 7129568"/>
              <a:gd name="connsiteY2" fmla="*/ 2599899 h 2599899"/>
              <a:gd name="connsiteX3" fmla="*/ 0 w 7129568"/>
              <a:gd name="connsiteY3" fmla="*/ 2586251 h 2599899"/>
              <a:gd name="connsiteX4" fmla="*/ 0 w 7129568"/>
              <a:gd name="connsiteY4" fmla="*/ 0 h 259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9568" h="2599899">
                <a:moveTo>
                  <a:pt x="0" y="0"/>
                </a:moveTo>
                <a:lnTo>
                  <a:pt x="4203510" y="0"/>
                </a:lnTo>
                <a:lnTo>
                  <a:pt x="7129568" y="2599899"/>
                </a:lnTo>
                <a:lnTo>
                  <a:pt x="0" y="2586251"/>
                </a:lnTo>
                <a:lnTo>
                  <a:pt x="0" y="0"/>
                </a:lnTo>
                <a:close/>
              </a:path>
            </a:pathLst>
          </a:custGeom>
          <a:solidFill>
            <a:srgbClr val="000000">
              <a:alpha val="9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 y="1012631"/>
            <a:ext cx="12191999" cy="1992725"/>
          </a:xfrm>
          <a:prstGeom prst="rect">
            <a:avLst/>
          </a:prstGeom>
          <a:solidFill>
            <a:srgbClr val="FFFFFF">
              <a:alpha val="85098"/>
            </a:srgbClr>
          </a:solidFill>
          <a:ln>
            <a:solidFill>
              <a:schemeClr val="bg1"/>
            </a:solidFill>
          </a:ln>
        </p:spPr>
        <p:txBody>
          <a:bodyPr wrap="square" lIns="108000" rIns="108000" rtlCol="0">
            <a:spAutoFit/>
          </a:bodyPr>
          <a:lstStyle/>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7. Troubleshooting</a:t>
            </a:r>
          </a:p>
          <a:p>
            <a:pPr algn="ctr">
              <a:lnSpc>
                <a:spcPct val="150000"/>
              </a:lnSpc>
              <a:defRPr/>
            </a:pPr>
            <a:r>
              <a:rPr lang="en-US" altLang="ko-KR" sz="4400" b="1" dirty="0">
                <a:solidFill>
                  <a:schemeClr val="accent5">
                    <a:lumMod val="50000"/>
                  </a:schemeClr>
                </a:solidFill>
                <a:latin typeface="Century Gothic" panose="020B0502020202020204" pitchFamily="34" charset="0"/>
                <a:ea typeface="Cambria" panose="02040503050406030204" pitchFamily="18" charset="0"/>
                <a:cs typeface="Arial" pitchFamily="34" charset="0"/>
              </a:rPr>
              <a:t>the succession planning process</a:t>
            </a:r>
          </a:p>
        </p:txBody>
      </p:sp>
      <p:pic>
        <p:nvPicPr>
          <p:cNvPr id="3074" name="Picture 2" descr="Image result for troubleshooting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041" y="4776716"/>
            <a:ext cx="1698152" cy="1457697"/>
          </a:xfrm>
          <a:prstGeom prst="rect">
            <a:avLst/>
          </a:prstGeom>
          <a:solidFill>
            <a:schemeClr val="bg1"/>
          </a:solidFill>
          <a:ln>
            <a:solidFill>
              <a:schemeClr val="bg1"/>
            </a:solidFill>
          </a:ln>
        </p:spPr>
      </p:pic>
    </p:spTree>
    <p:extLst>
      <p:ext uri="{BB962C8B-B14F-4D97-AF65-F5344CB8AC3E}">
        <p14:creationId xmlns:p14="http://schemas.microsoft.com/office/powerpoint/2010/main" val="58405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1414714" y="1313431"/>
            <a:ext cx="3276736" cy="20153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1186322" y="667100"/>
            <a:ext cx="3505127" cy="646331"/>
          </a:xfrm>
          <a:prstGeom prst="rect">
            <a:avLst/>
          </a:prstGeom>
          <a:noFill/>
        </p:spPr>
        <p:txBody>
          <a:bodyPr wrap="none">
            <a:spAutoFit/>
          </a:bodyPr>
          <a:lstStyle/>
          <a:p>
            <a:pPr marL="241300">
              <a:spcBef>
                <a:spcPts val="100"/>
              </a:spcBef>
            </a:pPr>
            <a:r>
              <a:rPr lang="en-US" sz="3600" b="1" spc="130" dirty="0">
                <a:solidFill>
                  <a:srgbClr val="C00000"/>
                </a:solidFill>
                <a:latin typeface="Century Gothic" panose="020B0502020202020204" pitchFamily="34" charset="0"/>
                <a:cs typeface="Arial"/>
              </a:rPr>
              <a:t>THE PURPOSE</a:t>
            </a:r>
          </a:p>
        </p:txBody>
      </p:sp>
      <p:sp>
        <p:nvSpPr>
          <p:cNvPr id="13" name="Rectangle 1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00" name="Picture 4" descr="Image result for growth of organ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88" y="2288366"/>
            <a:ext cx="6103456" cy="39865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uccession planning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16" y="3950953"/>
            <a:ext cx="3229799" cy="2151854"/>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
            <a:extLst>
              <a:ext uri="{FF2B5EF4-FFF2-40B4-BE49-F238E27FC236}">
                <a16:creationId xmlns:a16="http://schemas.microsoft.com/office/drawing/2014/main" id="{0095430B-CA07-4C92-AC61-48F034A17335}"/>
              </a:ext>
            </a:extLst>
          </p:cNvPr>
          <p:cNvSpPr/>
          <p:nvPr/>
        </p:nvSpPr>
        <p:spPr>
          <a:xfrm>
            <a:off x="-1" y="589685"/>
            <a:ext cx="1414714" cy="1171276"/>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6" name="Rectangle 15">
            <a:extLst>
              <a:ext uri="{FF2B5EF4-FFF2-40B4-BE49-F238E27FC236}">
                <a16:creationId xmlns:a16="http://schemas.microsoft.com/office/drawing/2014/main" id="{69D266FD-61E1-0B45-9B66-98DB9EF1F483}"/>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A59D2CE6-3383-4EEB-AD23-5096D97FE0A9}"/>
              </a:ext>
            </a:extLst>
          </p:cNvPr>
          <p:cNvSpPr/>
          <p:nvPr/>
        </p:nvSpPr>
        <p:spPr>
          <a:xfrm>
            <a:off x="-1" y="1998364"/>
            <a:ext cx="5854890" cy="1771639"/>
          </a:xfrm>
          <a:prstGeom prst="rect">
            <a:avLst/>
          </a:prstGeom>
        </p:spPr>
        <p:txBody>
          <a:bodyPr wrap="square">
            <a:spAutoFit/>
          </a:bodyPr>
          <a:lstStyle/>
          <a:p>
            <a:pPr marL="12700" marR="5080">
              <a:lnSpc>
                <a:spcPct val="134900"/>
              </a:lnSpc>
              <a:spcBef>
                <a:spcPts val="100"/>
              </a:spcBef>
              <a:buSzPct val="400000"/>
              <a:defRPr/>
            </a:pPr>
            <a:r>
              <a:rPr lang="en-US" sz="2800" spc="45" dirty="0">
                <a:solidFill>
                  <a:srgbClr val="231F20"/>
                </a:solidFill>
                <a:latin typeface="Century Gothic" panose="020B0502020202020204" pitchFamily="34" charset="0"/>
                <a:cs typeface="Tahoma"/>
              </a:rPr>
              <a:t>Succession planning ensures the long-term sustainability and growth of our organizations</a:t>
            </a:r>
          </a:p>
        </p:txBody>
      </p:sp>
    </p:spTree>
    <p:extLst>
      <p:ext uri="{BB962C8B-B14F-4D97-AF65-F5344CB8AC3E}">
        <p14:creationId xmlns:p14="http://schemas.microsoft.com/office/powerpoint/2010/main" val="44897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6246203" y="1171275"/>
            <a:ext cx="5221775" cy="25930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6078361" y="222043"/>
            <a:ext cx="4597734" cy="707886"/>
          </a:xfrm>
          <a:prstGeom prst="rect">
            <a:avLst/>
          </a:prstGeom>
          <a:noFill/>
        </p:spPr>
        <p:txBody>
          <a:bodyPr wrap="none">
            <a:spAutoFit/>
          </a:bodyPr>
          <a:lstStyle/>
          <a:p>
            <a:pPr marL="241300" defTabSz="914286">
              <a:spcBef>
                <a:spcPts val="100"/>
              </a:spcBef>
              <a:defRPr/>
            </a:pPr>
            <a:r>
              <a:rPr lang="en-US" sz="4000" b="1" spc="130" dirty="0">
                <a:solidFill>
                  <a:srgbClr val="C00000"/>
                </a:solidFill>
                <a:latin typeface="Century Gothic" panose="020B0502020202020204" pitchFamily="34" charset="0"/>
                <a:cs typeface="Arial"/>
              </a:rPr>
              <a:t>Troubleshooting</a:t>
            </a:r>
          </a:p>
        </p:txBody>
      </p:sp>
      <p:sp>
        <p:nvSpPr>
          <p:cNvPr id="3" name="Rectangle 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직사각형 1">
            <a:extLst>
              <a:ext uri="{FF2B5EF4-FFF2-40B4-BE49-F238E27FC236}">
                <a16:creationId xmlns:a16="http://schemas.microsoft.com/office/drawing/2014/main" id="{A3203D6C-7C1A-4277-A05E-7E7637950D0F}"/>
              </a:ext>
            </a:extLst>
          </p:cNvPr>
          <p:cNvSpPr/>
          <p:nvPr/>
        </p:nvSpPr>
        <p:spPr>
          <a:xfrm>
            <a:off x="0" y="-19302"/>
            <a:ext cx="5727032" cy="1190577"/>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 name="connsiteX0" fmla="*/ 0 w 6776288"/>
              <a:gd name="connsiteY0" fmla="*/ 0 h 2836814"/>
              <a:gd name="connsiteX1" fmla="*/ 6776288 w 6776288"/>
              <a:gd name="connsiteY1" fmla="*/ 45989 h 2836814"/>
              <a:gd name="connsiteX2" fmla="*/ 6132777 w 6776288"/>
              <a:gd name="connsiteY2" fmla="*/ 2836814 h 2836814"/>
              <a:gd name="connsiteX3" fmla="*/ 0 w 6776288"/>
              <a:gd name="connsiteY3" fmla="*/ 2836814 h 2836814"/>
              <a:gd name="connsiteX4" fmla="*/ 0 w 6776288"/>
              <a:gd name="connsiteY4" fmla="*/ 0 h 283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836814">
                <a:moveTo>
                  <a:pt x="0" y="0"/>
                </a:moveTo>
                <a:lnTo>
                  <a:pt x="6776288" y="45989"/>
                </a:lnTo>
                <a:lnTo>
                  <a:pt x="6132777" y="2836814"/>
                </a:lnTo>
                <a:lnTo>
                  <a:pt x="0" y="2836814"/>
                </a:lnTo>
                <a:lnTo>
                  <a:pt x="0" y="0"/>
                </a:lnTo>
                <a:close/>
              </a:path>
            </a:pathLst>
          </a:custGeom>
          <a:gradFill>
            <a:gsLst>
              <a:gs pos="64000">
                <a:srgbClr val="FF0000"/>
              </a:gs>
              <a:gs pos="35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dirty="0">
              <a:solidFill>
                <a:prstClr val="white"/>
              </a:solidFill>
            </a:endParaRPr>
          </a:p>
        </p:txBody>
      </p:sp>
      <p:pic>
        <p:nvPicPr>
          <p:cNvPr id="1026" name="Picture 2" descr="Image result for troubleshoo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983" y="1430582"/>
            <a:ext cx="3504017" cy="50930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3534770"/>
            <a:ext cx="1910687" cy="58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
            <a:extLst>
              <a:ext uri="{FF2B5EF4-FFF2-40B4-BE49-F238E27FC236}">
                <a16:creationId xmlns:a16="http://schemas.microsoft.com/office/drawing/2014/main" id="{70874B7C-0516-42E7-9819-1FEF366876E0}"/>
              </a:ext>
            </a:extLst>
          </p:cNvPr>
          <p:cNvSpPr/>
          <p:nvPr/>
        </p:nvSpPr>
        <p:spPr>
          <a:xfrm>
            <a:off x="167029" y="3029360"/>
            <a:ext cx="9212239" cy="2862322"/>
          </a:xfrm>
          <a:prstGeom prst="rect">
            <a:avLst/>
          </a:prstGeom>
        </p:spPr>
        <p:txBody>
          <a:bodyPr wrap="square">
            <a:spAutoFit/>
          </a:bodyPr>
          <a:lstStyle/>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our CEO won’t discuss succession?”  </a:t>
            </a:r>
          </a:p>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our CEO refuses to step down?”</a:t>
            </a:r>
          </a:p>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the heir apparent to our family business is the wrong person?”  </a:t>
            </a:r>
          </a:p>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high turnover is undermining our succession plan?”</a:t>
            </a:r>
          </a:p>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our employees are overly anxious about succession?”  </a:t>
            </a:r>
          </a:p>
          <a:p>
            <a:pPr marL="342900" indent="-342900">
              <a:lnSpc>
                <a:spcPct val="150000"/>
              </a:lnSpc>
              <a:buBlip>
                <a:blip r:embed="rId4">
                  <a:extLst>
                    <a:ext uri="{96DAC541-7B7A-43D3-8B79-37D633B846F1}">
                      <asvg:svgBlip xmlns:asvg="http://schemas.microsoft.com/office/drawing/2016/SVG/main" r:embed="rId5"/>
                    </a:ext>
                  </a:extLst>
                </a:blip>
              </a:buBlip>
            </a:pPr>
            <a:r>
              <a:rPr lang="en-US" sz="2000" dirty="0">
                <a:latin typeface="Century Gothic" panose="020B0502020202020204" pitchFamily="34" charset="0"/>
              </a:rPr>
              <a:t>“What if some of our leaders just won’t leave?”</a:t>
            </a:r>
          </a:p>
        </p:txBody>
      </p:sp>
      <p:sp>
        <p:nvSpPr>
          <p:cNvPr id="17" name="Rectángulo 2">
            <a:extLst>
              <a:ext uri="{FF2B5EF4-FFF2-40B4-BE49-F238E27FC236}">
                <a16:creationId xmlns:a16="http://schemas.microsoft.com/office/drawing/2014/main" id="{F38A9D36-12AA-4B5E-8A67-CFEBDAAEC7C1}"/>
              </a:ext>
            </a:extLst>
          </p:cNvPr>
          <p:cNvSpPr/>
          <p:nvPr/>
        </p:nvSpPr>
        <p:spPr>
          <a:xfrm>
            <a:off x="167029" y="1676685"/>
            <a:ext cx="8520955" cy="957121"/>
          </a:xfrm>
          <a:prstGeom prst="rect">
            <a:avLst/>
          </a:prstGeom>
        </p:spPr>
        <p:txBody>
          <a:bodyPr wrap="square">
            <a:spAutoFit/>
          </a:bodyPr>
          <a:lstStyle/>
          <a:p>
            <a:pPr algn="ctr">
              <a:lnSpc>
                <a:spcPct val="150000"/>
              </a:lnSpc>
            </a:pPr>
            <a:r>
              <a:rPr lang="en-US" sz="2000" dirty="0">
                <a:solidFill>
                  <a:schemeClr val="bg1"/>
                </a:solidFill>
                <a:highlight>
                  <a:srgbClr val="800000"/>
                </a:highlight>
                <a:latin typeface="Century Gothic" panose="020B0502020202020204" pitchFamily="34" charset="0"/>
              </a:rPr>
              <a:t>Don’t expect immediate perfection</a:t>
            </a:r>
            <a:br>
              <a:rPr lang="en-US" sz="2000" dirty="0">
                <a:solidFill>
                  <a:schemeClr val="bg1"/>
                </a:solidFill>
                <a:highlight>
                  <a:srgbClr val="800000"/>
                </a:highlight>
                <a:latin typeface="Century Gothic" panose="020B0502020202020204" pitchFamily="34" charset="0"/>
              </a:rPr>
            </a:br>
            <a:r>
              <a:rPr lang="en-US" sz="2000" dirty="0">
                <a:solidFill>
                  <a:schemeClr val="bg1"/>
                </a:solidFill>
                <a:highlight>
                  <a:srgbClr val="800000"/>
                </a:highlight>
                <a:latin typeface="Century Gothic" panose="020B0502020202020204" pitchFamily="34" charset="0"/>
              </a:rPr>
              <a:t>Know that you will have to constantly adjust</a:t>
            </a:r>
          </a:p>
        </p:txBody>
      </p:sp>
    </p:spTree>
    <p:extLst>
      <p:ext uri="{BB962C8B-B14F-4D97-AF65-F5344CB8AC3E}">
        <p14:creationId xmlns:p14="http://schemas.microsoft.com/office/powerpoint/2010/main" val="2266436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77658-A46E-F94E-BA15-46F613E61E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079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F3D92-3034-2D4D-B39D-3C065FF730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2863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0F5040-4B3D-494B-AA1B-061C93AE9B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7706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A65231-D8A3-9E44-B254-24067F1D9F9F}"/>
              </a:ext>
            </a:extLst>
          </p:cNvPr>
          <p:cNvSpPr txBox="1"/>
          <p:nvPr/>
        </p:nvSpPr>
        <p:spPr>
          <a:xfrm>
            <a:off x="362605" y="378373"/>
            <a:ext cx="10925503" cy="7201972"/>
          </a:xfrm>
          <a:prstGeom prst="rect">
            <a:avLst/>
          </a:prstGeom>
          <a:noFill/>
        </p:spPr>
        <p:txBody>
          <a:bodyPr wrap="square" rtlCol="0">
            <a:spAutoFit/>
          </a:bodyPr>
          <a:lstStyle/>
          <a:p>
            <a:r>
              <a:rPr lang="en-US" sz="2400" dirty="0"/>
              <a:t>Every organization needs a plan for leadership succession!</a:t>
            </a:r>
            <a:br>
              <a:rPr lang="en-US" sz="2400" dirty="0"/>
            </a:br>
            <a:br>
              <a:rPr lang="en-US" sz="2400" dirty="0"/>
            </a:br>
            <a:r>
              <a:rPr lang="en-US" sz="2400" dirty="0"/>
              <a:t>*Communicate with customers about the change</a:t>
            </a:r>
            <a:br>
              <a:rPr lang="en-US" sz="2400" dirty="0"/>
            </a:br>
            <a:r>
              <a:rPr lang="en-US" sz="2400" dirty="0"/>
              <a:t>*Identify talent gaps in your succession plan</a:t>
            </a:r>
            <a:br>
              <a:rPr lang="en-US" sz="2400" dirty="0"/>
            </a:br>
            <a:r>
              <a:rPr lang="en-US" sz="2400" dirty="0"/>
              <a:t>*Decide which succession planning model to adapt</a:t>
            </a:r>
            <a:br>
              <a:rPr lang="en-US" sz="2400" dirty="0"/>
            </a:br>
            <a:r>
              <a:rPr lang="en-US" sz="2400" dirty="0"/>
              <a:t>*Find your next generation of leadership within your organization</a:t>
            </a:r>
            <a:br>
              <a:rPr lang="en-US" sz="2400" dirty="0"/>
            </a:br>
            <a:r>
              <a:rPr lang="en-US" sz="2400" dirty="0"/>
              <a:t>*Handle the unique emotional complexities of succession in a family-owned business</a:t>
            </a:r>
            <a:br>
              <a:rPr lang="en-US" sz="2400" dirty="0"/>
            </a:br>
            <a:br>
              <a:rPr lang="en-US" sz="2400" dirty="0"/>
            </a:br>
            <a:r>
              <a:rPr lang="en-US" sz="2400" dirty="0"/>
              <a:t>Whether you are part of a small, family business, a Fortune 500 company or a non-profit, you need to start now by answering the question: WHO COMES NEXT?</a:t>
            </a:r>
          </a:p>
          <a:p>
            <a:endParaRPr lang="en-US" sz="2400" dirty="0"/>
          </a:p>
          <a:p>
            <a:r>
              <a:rPr lang="en-US" sz="2400" dirty="0"/>
              <a:t>More resources:  </a:t>
            </a:r>
            <a:r>
              <a:rPr lang="en-US" sz="2400" dirty="0">
                <a:hlinkClick r:id="rId2"/>
              </a:rPr>
              <a:t>https://whocomesnext.com/</a:t>
            </a:r>
            <a:endParaRPr lang="en-US" sz="2400" dirty="0"/>
          </a:p>
          <a:p>
            <a:endParaRPr lang="en-US" sz="2400" dirty="0"/>
          </a:p>
          <a:p>
            <a:r>
              <a:rPr lang="en-US" sz="2400" dirty="0"/>
              <a:t>Get a free chapter!</a:t>
            </a:r>
          </a:p>
          <a:p>
            <a:endParaRPr lang="en-US" sz="2400" dirty="0"/>
          </a:p>
          <a:p>
            <a:r>
              <a:rPr lang="en-US" sz="2400" dirty="0"/>
              <a:t>Get the Tools workbook for free by emailing the paperback receipt to </a:t>
            </a:r>
            <a:r>
              <a:rPr lang="en-US" sz="2400" dirty="0">
                <a:hlinkClick r:id="rId3"/>
              </a:rPr>
              <a:t>info@ProductiveLeaders.com</a:t>
            </a:r>
            <a:r>
              <a:rPr lang="en-US" sz="2400" dirty="0"/>
              <a:t>!</a:t>
            </a:r>
          </a:p>
          <a:p>
            <a:endParaRPr lang="en-US" dirty="0"/>
          </a:p>
          <a:p>
            <a:endParaRPr lang="en-US" dirty="0"/>
          </a:p>
          <a:p>
            <a:endParaRPr lang="en-US" dirty="0"/>
          </a:p>
        </p:txBody>
      </p:sp>
    </p:spTree>
    <p:extLst>
      <p:ext uri="{BB962C8B-B14F-4D97-AF65-F5344CB8AC3E}">
        <p14:creationId xmlns:p14="http://schemas.microsoft.com/office/powerpoint/2010/main" val="1645170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664" y="3388879"/>
            <a:ext cx="10674933" cy="913199"/>
          </a:xfrm>
          <a:prstGeom prst="rect">
            <a:avLst/>
          </a:prstGeom>
          <a:noFill/>
        </p:spPr>
        <p:txBody>
          <a:bodyPr wrap="square" rtlCol="0">
            <a:spAutoFit/>
          </a:bodyPr>
          <a:lstStyle/>
          <a:p>
            <a:pPr algn="ctr"/>
            <a:r>
              <a:rPr lang="en-US" sz="5334" dirty="0">
                <a:solidFill>
                  <a:sysClr val="windowText" lastClr="000000"/>
                </a:solidFill>
                <a:latin typeface="Al Bayan Plain" charset="-78"/>
                <a:ea typeface="Al Bayan Plain" charset="-78"/>
                <a:cs typeface="Al Bayan Plain" charset="-78"/>
              </a:rPr>
              <a:t>Don’t Reward Bad Behavior</a:t>
            </a:r>
          </a:p>
        </p:txBody>
      </p:sp>
      <p:sp>
        <p:nvSpPr>
          <p:cNvPr id="9" name="TextBox 8"/>
          <p:cNvSpPr txBox="1"/>
          <p:nvPr/>
        </p:nvSpPr>
        <p:spPr>
          <a:xfrm>
            <a:off x="-635369" y="4265463"/>
            <a:ext cx="12704201" cy="913199"/>
          </a:xfrm>
          <a:prstGeom prst="rect">
            <a:avLst/>
          </a:prstGeom>
          <a:noFill/>
        </p:spPr>
        <p:txBody>
          <a:bodyPr wrap="square" rtlCol="0">
            <a:spAutoFit/>
          </a:bodyPr>
          <a:lstStyle/>
          <a:p>
            <a:pPr algn="ctr"/>
            <a:r>
              <a:rPr lang="en-US" sz="5334" dirty="0">
                <a:solidFill>
                  <a:sysClr val="windowText" lastClr="000000"/>
                </a:solidFill>
                <a:latin typeface="Al Bayan Plain" charset="-78"/>
                <a:ea typeface="Al Bayan Plain" charset="-78"/>
                <a:cs typeface="Al Bayan Plain" charset="-78"/>
              </a:rPr>
              <a:t>Be Consistent</a:t>
            </a:r>
          </a:p>
        </p:txBody>
      </p:sp>
      <p:pic>
        <p:nvPicPr>
          <p:cNvPr id="2" name="Picture 1"/>
          <p:cNvPicPr>
            <a:picLocks noChangeAspect="1"/>
          </p:cNvPicPr>
          <p:nvPr/>
        </p:nvPicPr>
        <p:blipFill>
          <a:blip r:embed="rId2"/>
          <a:stretch>
            <a:fillRect/>
          </a:stretch>
        </p:blipFill>
        <p:spPr>
          <a:xfrm>
            <a:off x="-477370" y="0"/>
            <a:ext cx="13544550" cy="7180625"/>
          </a:xfrm>
          <a:prstGeom prst="rect">
            <a:avLst/>
          </a:prstGeom>
        </p:spPr>
      </p:pic>
      <p:pic>
        <p:nvPicPr>
          <p:cNvPr id="5" name="Picture 4">
            <a:extLst>
              <a:ext uri="{FF2B5EF4-FFF2-40B4-BE49-F238E27FC236}">
                <a16:creationId xmlns:a16="http://schemas.microsoft.com/office/drawing/2014/main" id="{C494FFFE-AF97-1A4A-B74B-A5902B6EB8E1}"/>
              </a:ext>
            </a:extLst>
          </p:cNvPr>
          <p:cNvPicPr>
            <a:picLocks noChangeAspect="1"/>
          </p:cNvPicPr>
          <p:nvPr/>
        </p:nvPicPr>
        <p:blipFill>
          <a:blip r:embed="rId3"/>
          <a:stretch>
            <a:fillRect/>
          </a:stretch>
        </p:blipFill>
        <p:spPr>
          <a:xfrm>
            <a:off x="7409630" y="389744"/>
            <a:ext cx="2871557" cy="4107305"/>
          </a:xfrm>
          <a:prstGeom prst="rect">
            <a:avLst/>
          </a:prstGeom>
        </p:spPr>
      </p:pic>
    </p:spTree>
    <p:extLst>
      <p:ext uri="{BB962C8B-B14F-4D97-AF65-F5344CB8AC3E}">
        <p14:creationId xmlns:p14="http://schemas.microsoft.com/office/powerpoint/2010/main" val="30385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664" y="3388879"/>
            <a:ext cx="10674933" cy="913199"/>
          </a:xfrm>
          <a:prstGeom prst="rect">
            <a:avLst/>
          </a:prstGeom>
          <a:noFill/>
        </p:spPr>
        <p:txBody>
          <a:bodyPr wrap="square" rtlCol="0">
            <a:spAutoFit/>
          </a:bodyPr>
          <a:lstStyle/>
          <a:p>
            <a:pPr algn="ctr"/>
            <a:r>
              <a:rPr lang="en-US" sz="5334" dirty="0">
                <a:solidFill>
                  <a:sysClr val="windowText" lastClr="000000"/>
                </a:solidFill>
                <a:latin typeface="Al Bayan Plain" charset="-78"/>
                <a:ea typeface="Al Bayan Plain" charset="-78"/>
                <a:cs typeface="Al Bayan Plain" charset="-78"/>
              </a:rPr>
              <a:t>Don’t Reward Bad Behavior</a:t>
            </a:r>
          </a:p>
        </p:txBody>
      </p:sp>
      <p:sp>
        <p:nvSpPr>
          <p:cNvPr id="9" name="TextBox 8"/>
          <p:cNvSpPr txBox="1"/>
          <p:nvPr/>
        </p:nvSpPr>
        <p:spPr>
          <a:xfrm>
            <a:off x="-635369" y="4265463"/>
            <a:ext cx="12704201" cy="913199"/>
          </a:xfrm>
          <a:prstGeom prst="rect">
            <a:avLst/>
          </a:prstGeom>
          <a:noFill/>
        </p:spPr>
        <p:txBody>
          <a:bodyPr wrap="square" rtlCol="0">
            <a:spAutoFit/>
          </a:bodyPr>
          <a:lstStyle/>
          <a:p>
            <a:pPr algn="ctr"/>
            <a:r>
              <a:rPr lang="en-US" sz="5334" dirty="0">
                <a:solidFill>
                  <a:sysClr val="windowText" lastClr="000000"/>
                </a:solidFill>
                <a:latin typeface="Al Bayan Plain" charset="-78"/>
                <a:ea typeface="Al Bayan Plain" charset="-78"/>
                <a:cs typeface="Al Bayan Plain" charset="-78"/>
              </a:rPr>
              <a:t>Be Consistent</a:t>
            </a:r>
          </a:p>
        </p:txBody>
      </p:sp>
      <p:pic>
        <p:nvPicPr>
          <p:cNvPr id="2" name="Picture 1"/>
          <p:cNvPicPr>
            <a:picLocks noChangeAspect="1"/>
          </p:cNvPicPr>
          <p:nvPr/>
        </p:nvPicPr>
        <p:blipFill>
          <a:blip r:embed="rId2"/>
          <a:stretch>
            <a:fillRect/>
          </a:stretch>
        </p:blipFill>
        <p:spPr>
          <a:xfrm>
            <a:off x="-477370" y="0"/>
            <a:ext cx="13544550" cy="7180625"/>
          </a:xfrm>
          <a:prstGeom prst="rect">
            <a:avLst/>
          </a:prstGeom>
        </p:spPr>
      </p:pic>
      <p:pic>
        <p:nvPicPr>
          <p:cNvPr id="5" name="Picture 4">
            <a:extLst>
              <a:ext uri="{FF2B5EF4-FFF2-40B4-BE49-F238E27FC236}">
                <a16:creationId xmlns:a16="http://schemas.microsoft.com/office/drawing/2014/main" id="{C494FFFE-AF97-1A4A-B74B-A5902B6EB8E1}"/>
              </a:ext>
            </a:extLst>
          </p:cNvPr>
          <p:cNvPicPr>
            <a:picLocks noChangeAspect="1"/>
          </p:cNvPicPr>
          <p:nvPr/>
        </p:nvPicPr>
        <p:blipFill>
          <a:blip r:embed="rId3"/>
          <a:stretch>
            <a:fillRect/>
          </a:stretch>
        </p:blipFill>
        <p:spPr>
          <a:xfrm>
            <a:off x="7409630" y="389744"/>
            <a:ext cx="2871557" cy="4107305"/>
          </a:xfrm>
          <a:prstGeom prst="rect">
            <a:avLst/>
          </a:prstGeom>
        </p:spPr>
      </p:pic>
    </p:spTree>
    <p:extLst>
      <p:ext uri="{BB962C8B-B14F-4D97-AF65-F5344CB8AC3E}">
        <p14:creationId xmlns:p14="http://schemas.microsoft.com/office/powerpoint/2010/main" val="53920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2789A5CD-9945-4DDE-8F98-19AA20D0ACAE}"/>
              </a:ext>
            </a:extLst>
          </p:cNvPr>
          <p:cNvGrpSpPr/>
          <p:nvPr/>
        </p:nvGrpSpPr>
        <p:grpSpPr>
          <a:xfrm>
            <a:off x="1414714" y="1313431"/>
            <a:ext cx="3276736" cy="201537"/>
            <a:chOff x="4379494" y="697832"/>
            <a:chExt cx="2586787" cy="168442"/>
          </a:xfrm>
          <a:solidFill>
            <a:schemeClr val="tx1"/>
          </a:solidFill>
        </p:grpSpPr>
        <p:sp>
          <p:nvSpPr>
            <p:cNvPr id="5" name="Rectangle 6">
              <a:extLst>
                <a:ext uri="{FF2B5EF4-FFF2-40B4-BE49-F238E27FC236}">
                  <a16:creationId xmlns:a16="http://schemas.microsoft.com/office/drawing/2014/main" id="{0A6FA9F4-2707-4BC7-8650-20364C9B65C2}"/>
                </a:ext>
              </a:extLst>
            </p:cNvPr>
            <p:cNvSpPr/>
            <p:nvPr/>
          </p:nvSpPr>
          <p:spPr>
            <a:xfrm>
              <a:off x="4379494"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6" name="Rectangle 7">
              <a:extLst>
                <a:ext uri="{FF2B5EF4-FFF2-40B4-BE49-F238E27FC236}">
                  <a16:creationId xmlns:a16="http://schemas.microsoft.com/office/drawing/2014/main" id="{1DE0812C-0828-4223-BBD6-0061497E270F}"/>
                </a:ext>
              </a:extLst>
            </p:cNvPr>
            <p:cNvSpPr/>
            <p:nvPr/>
          </p:nvSpPr>
          <p:spPr>
            <a:xfrm>
              <a:off x="4896852"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7" name="Rectangle 8">
              <a:extLst>
                <a:ext uri="{FF2B5EF4-FFF2-40B4-BE49-F238E27FC236}">
                  <a16:creationId xmlns:a16="http://schemas.microsoft.com/office/drawing/2014/main" id="{8D70D334-DD69-4515-8B26-3A86CF0CFCA6}"/>
                </a:ext>
              </a:extLst>
            </p:cNvPr>
            <p:cNvSpPr/>
            <p:nvPr/>
          </p:nvSpPr>
          <p:spPr>
            <a:xfrm>
              <a:off x="5414209"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8" name="Rectangle 9">
              <a:extLst>
                <a:ext uri="{FF2B5EF4-FFF2-40B4-BE49-F238E27FC236}">
                  <a16:creationId xmlns:a16="http://schemas.microsoft.com/office/drawing/2014/main" id="{F3BFD34B-950C-4D12-9911-BD0B2D7CF363}"/>
                </a:ext>
              </a:extLst>
            </p:cNvPr>
            <p:cNvSpPr/>
            <p:nvPr/>
          </p:nvSpPr>
          <p:spPr>
            <a:xfrm>
              <a:off x="5931566"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sp>
          <p:nvSpPr>
            <p:cNvPr id="9" name="Rectangle 10">
              <a:extLst>
                <a:ext uri="{FF2B5EF4-FFF2-40B4-BE49-F238E27FC236}">
                  <a16:creationId xmlns:a16="http://schemas.microsoft.com/office/drawing/2014/main" id="{4179C91F-07E1-4972-A5E9-2088927C1150}"/>
                </a:ext>
              </a:extLst>
            </p:cNvPr>
            <p:cNvSpPr/>
            <p:nvPr/>
          </p:nvSpPr>
          <p:spPr>
            <a:xfrm>
              <a:off x="6448923" y="697832"/>
              <a:ext cx="517358" cy="1684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endParaRPr lang="ko-KR" altLang="en-US">
                <a:solidFill>
                  <a:prstClr val="white"/>
                </a:solidFill>
              </a:endParaRPr>
            </a:p>
          </p:txBody>
        </p:sp>
      </p:grpSp>
      <p:sp>
        <p:nvSpPr>
          <p:cNvPr id="2" name="Rectángulo 1">
            <a:extLst>
              <a:ext uri="{FF2B5EF4-FFF2-40B4-BE49-F238E27FC236}">
                <a16:creationId xmlns:a16="http://schemas.microsoft.com/office/drawing/2014/main" id="{BCA68ABC-125C-4AC4-9DD9-4B989E38C569}"/>
              </a:ext>
            </a:extLst>
          </p:cNvPr>
          <p:cNvSpPr/>
          <p:nvPr/>
        </p:nvSpPr>
        <p:spPr>
          <a:xfrm>
            <a:off x="1186322" y="667100"/>
            <a:ext cx="3586879" cy="646331"/>
          </a:xfrm>
          <a:prstGeom prst="rect">
            <a:avLst/>
          </a:prstGeom>
          <a:noFill/>
        </p:spPr>
        <p:txBody>
          <a:bodyPr wrap="none">
            <a:spAutoFit/>
          </a:bodyPr>
          <a:lstStyle/>
          <a:p>
            <a:pPr marL="241300">
              <a:spcBef>
                <a:spcPts val="100"/>
              </a:spcBef>
            </a:pPr>
            <a:r>
              <a:rPr lang="en-US" sz="3600" b="1" spc="130" dirty="0">
                <a:solidFill>
                  <a:srgbClr val="C00000"/>
                </a:solidFill>
                <a:latin typeface="Century Gothic" panose="020B0502020202020204" pitchFamily="34" charset="0"/>
                <a:cs typeface="Arial"/>
              </a:rPr>
              <a:t>THE REWARDS</a:t>
            </a:r>
          </a:p>
        </p:txBody>
      </p:sp>
      <p:sp>
        <p:nvSpPr>
          <p:cNvPr id="13" name="Rectangle 12"/>
          <p:cNvSpPr/>
          <p:nvPr/>
        </p:nvSpPr>
        <p:spPr>
          <a:xfrm>
            <a:off x="0" y="6523630"/>
            <a:ext cx="12192000" cy="334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Image result for Executive teams diligently plant the seeds needed to grow exceptional talent, and they reap the rew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889" y="2247835"/>
            <a:ext cx="6103455" cy="4029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uccession planning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16" y="3950953"/>
            <a:ext cx="3229799" cy="2151854"/>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
            <a:extLst>
              <a:ext uri="{FF2B5EF4-FFF2-40B4-BE49-F238E27FC236}">
                <a16:creationId xmlns:a16="http://schemas.microsoft.com/office/drawing/2014/main" id="{0095430B-CA07-4C92-AC61-48F034A17335}"/>
              </a:ext>
            </a:extLst>
          </p:cNvPr>
          <p:cNvSpPr/>
          <p:nvPr/>
        </p:nvSpPr>
        <p:spPr>
          <a:xfrm>
            <a:off x="-1" y="589685"/>
            <a:ext cx="1414714" cy="1171276"/>
          </a:xfrm>
          <a:custGeom>
            <a:avLst/>
            <a:gdLst>
              <a:gd name="connsiteX0" fmla="*/ 0 w 5667375"/>
              <a:gd name="connsiteY0" fmla="*/ 0 h 2771775"/>
              <a:gd name="connsiteX1" fmla="*/ 5667375 w 5667375"/>
              <a:gd name="connsiteY1" fmla="*/ 0 h 2771775"/>
              <a:gd name="connsiteX2" fmla="*/ 5667375 w 5667375"/>
              <a:gd name="connsiteY2" fmla="*/ 2771775 h 2771775"/>
              <a:gd name="connsiteX3" fmla="*/ 0 w 5667375"/>
              <a:gd name="connsiteY3" fmla="*/ 2771775 h 2771775"/>
              <a:gd name="connsiteX4" fmla="*/ 0 w 5667375"/>
              <a:gd name="connsiteY4" fmla="*/ 0 h 2771775"/>
              <a:gd name="connsiteX0" fmla="*/ 0 w 6819900"/>
              <a:gd name="connsiteY0" fmla="*/ 9525 h 2781300"/>
              <a:gd name="connsiteX1" fmla="*/ 6819900 w 6819900"/>
              <a:gd name="connsiteY1" fmla="*/ 0 h 2781300"/>
              <a:gd name="connsiteX2" fmla="*/ 5667375 w 6819900"/>
              <a:gd name="connsiteY2" fmla="*/ 2781300 h 2781300"/>
              <a:gd name="connsiteX3" fmla="*/ 0 w 6819900"/>
              <a:gd name="connsiteY3" fmla="*/ 2781300 h 2781300"/>
              <a:gd name="connsiteX4" fmla="*/ 0 w 6819900"/>
              <a:gd name="connsiteY4" fmla="*/ 9525 h 2781300"/>
              <a:gd name="connsiteX0" fmla="*/ 0 w 6858000"/>
              <a:gd name="connsiteY0" fmla="*/ 19050 h 2790825"/>
              <a:gd name="connsiteX1" fmla="*/ 6858000 w 6858000"/>
              <a:gd name="connsiteY1" fmla="*/ 0 h 2790825"/>
              <a:gd name="connsiteX2" fmla="*/ 5667375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09431 w 6858000"/>
              <a:gd name="connsiteY2" fmla="*/ 2790825 h 2790825"/>
              <a:gd name="connsiteX3" fmla="*/ 0 w 6858000"/>
              <a:gd name="connsiteY3" fmla="*/ 2790825 h 2790825"/>
              <a:gd name="connsiteX4" fmla="*/ 0 w 6858000"/>
              <a:gd name="connsiteY4" fmla="*/ 19050 h 2790825"/>
              <a:gd name="connsiteX0" fmla="*/ 0 w 6858000"/>
              <a:gd name="connsiteY0" fmla="*/ 19050 h 2790825"/>
              <a:gd name="connsiteX1" fmla="*/ 6858000 w 6858000"/>
              <a:gd name="connsiteY1" fmla="*/ 0 h 2790825"/>
              <a:gd name="connsiteX2" fmla="*/ 6121104 w 6858000"/>
              <a:gd name="connsiteY2" fmla="*/ 2790825 h 2790825"/>
              <a:gd name="connsiteX3" fmla="*/ 0 w 6858000"/>
              <a:gd name="connsiteY3" fmla="*/ 2790825 h 2790825"/>
              <a:gd name="connsiteX4" fmla="*/ 0 w 6858000"/>
              <a:gd name="connsiteY4" fmla="*/ 19050 h 2790825"/>
              <a:gd name="connsiteX0" fmla="*/ 0 w 6776288"/>
              <a:gd name="connsiteY0" fmla="*/ 28575 h 2800350"/>
              <a:gd name="connsiteX1" fmla="*/ 6776288 w 6776288"/>
              <a:gd name="connsiteY1" fmla="*/ 0 h 2800350"/>
              <a:gd name="connsiteX2" fmla="*/ 6121104 w 6776288"/>
              <a:gd name="connsiteY2" fmla="*/ 2800350 h 2800350"/>
              <a:gd name="connsiteX3" fmla="*/ 0 w 6776288"/>
              <a:gd name="connsiteY3" fmla="*/ 2800350 h 2800350"/>
              <a:gd name="connsiteX4" fmla="*/ 0 w 6776288"/>
              <a:gd name="connsiteY4" fmla="*/ 28575 h 2800350"/>
              <a:gd name="connsiteX0" fmla="*/ 0 w 6776288"/>
              <a:gd name="connsiteY0" fmla="*/ 19050 h 2790825"/>
              <a:gd name="connsiteX1" fmla="*/ 6776288 w 6776288"/>
              <a:gd name="connsiteY1" fmla="*/ 0 h 2790825"/>
              <a:gd name="connsiteX2" fmla="*/ 6121104 w 6776288"/>
              <a:gd name="connsiteY2" fmla="*/ 2790825 h 2790825"/>
              <a:gd name="connsiteX3" fmla="*/ 0 w 6776288"/>
              <a:gd name="connsiteY3" fmla="*/ 2790825 h 2790825"/>
              <a:gd name="connsiteX4" fmla="*/ 0 w 6776288"/>
              <a:gd name="connsiteY4" fmla="*/ 19050 h 2790825"/>
              <a:gd name="connsiteX0" fmla="*/ 0 w 6776288"/>
              <a:gd name="connsiteY0" fmla="*/ 19050 h 2790825"/>
              <a:gd name="connsiteX1" fmla="*/ 6776288 w 6776288"/>
              <a:gd name="connsiteY1" fmla="*/ 0 h 2790825"/>
              <a:gd name="connsiteX2" fmla="*/ 6132777 w 6776288"/>
              <a:gd name="connsiteY2" fmla="*/ 2790825 h 2790825"/>
              <a:gd name="connsiteX3" fmla="*/ 0 w 6776288"/>
              <a:gd name="connsiteY3" fmla="*/ 2790825 h 2790825"/>
              <a:gd name="connsiteX4" fmla="*/ 0 w 6776288"/>
              <a:gd name="connsiteY4" fmla="*/ 19050 h 279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88" h="2790825">
                <a:moveTo>
                  <a:pt x="0" y="19050"/>
                </a:moveTo>
                <a:lnTo>
                  <a:pt x="6776288" y="0"/>
                </a:lnTo>
                <a:lnTo>
                  <a:pt x="6132777" y="2790825"/>
                </a:lnTo>
                <a:lnTo>
                  <a:pt x="0" y="2790825"/>
                </a:lnTo>
                <a:lnTo>
                  <a:pt x="0" y="19050"/>
                </a:lnTo>
                <a:close/>
              </a:path>
            </a:pathLst>
          </a:custGeom>
          <a:gradFill>
            <a:gsLst>
              <a:gs pos="67000">
                <a:srgbClr val="FF0000"/>
              </a:gs>
              <a:gs pos="33000">
                <a:srgbClr val="FF0000"/>
              </a:gs>
              <a:gs pos="0">
                <a:srgbClr val="C00000"/>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6" name="Rectangle 15">
            <a:extLst>
              <a:ext uri="{FF2B5EF4-FFF2-40B4-BE49-F238E27FC236}">
                <a16:creationId xmlns:a16="http://schemas.microsoft.com/office/drawing/2014/main" id="{E7EE0286-F851-5246-9813-4F6BB7136389}"/>
              </a:ext>
            </a:extLst>
          </p:cNvPr>
          <p:cNvSpPr/>
          <p:nvPr/>
        </p:nvSpPr>
        <p:spPr>
          <a:xfrm>
            <a:off x="0" y="3594970"/>
            <a:ext cx="1768376" cy="31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ángulo 64">
            <a:extLst>
              <a:ext uri="{FF2B5EF4-FFF2-40B4-BE49-F238E27FC236}">
                <a16:creationId xmlns:a16="http://schemas.microsoft.com/office/drawing/2014/main" id="{A59D2CE6-3383-4EEB-AD23-5096D97FE0A9}"/>
              </a:ext>
            </a:extLst>
          </p:cNvPr>
          <p:cNvSpPr/>
          <p:nvPr/>
        </p:nvSpPr>
        <p:spPr>
          <a:xfrm>
            <a:off x="-1" y="1960516"/>
            <a:ext cx="5854890" cy="2353337"/>
          </a:xfrm>
          <a:prstGeom prst="rect">
            <a:avLst/>
          </a:prstGeom>
        </p:spPr>
        <p:txBody>
          <a:bodyPr wrap="square">
            <a:spAutoFit/>
          </a:bodyPr>
          <a:lstStyle/>
          <a:p>
            <a:pPr marL="12700" marR="5080">
              <a:lnSpc>
                <a:spcPct val="134900"/>
              </a:lnSpc>
              <a:spcBef>
                <a:spcPts val="100"/>
              </a:spcBef>
              <a:buSzPct val="400000"/>
              <a:defRPr/>
            </a:pPr>
            <a:r>
              <a:rPr lang="en-US" sz="2800" spc="45" dirty="0">
                <a:solidFill>
                  <a:srgbClr val="231F20"/>
                </a:solidFill>
                <a:latin typeface="Century Gothic" panose="020B0502020202020204" pitchFamily="34" charset="0"/>
                <a:cs typeface="Tahoma"/>
              </a:rPr>
              <a:t>Executive teams diligently plant the seeds needed to grow exceptional talent, and they reap the rewards</a:t>
            </a:r>
          </a:p>
        </p:txBody>
      </p:sp>
    </p:spTree>
    <p:extLst>
      <p:ext uri="{BB962C8B-B14F-4D97-AF65-F5344CB8AC3E}">
        <p14:creationId xmlns:p14="http://schemas.microsoft.com/office/powerpoint/2010/main" val="3190004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Personalizado 3">
      <a:dk1>
        <a:sysClr val="windowText" lastClr="000000"/>
      </a:dk1>
      <a:lt1>
        <a:sysClr val="window" lastClr="FFFFFF"/>
      </a:lt1>
      <a:dk2>
        <a:srgbClr val="C00000"/>
      </a:dk2>
      <a:lt2>
        <a:srgbClr val="FFFFFF"/>
      </a:lt2>
      <a:accent1>
        <a:srgbClr val="7A2118"/>
      </a:accent1>
      <a:accent2>
        <a:srgbClr val="750101"/>
      </a:accent2>
      <a:accent3>
        <a:srgbClr val="262626"/>
      </a:accent3>
      <a:accent4>
        <a:srgbClr val="0C0C0C"/>
      </a:accent4>
      <a:accent5>
        <a:srgbClr val="FEB1B1"/>
      </a:accent5>
      <a:accent6>
        <a:srgbClr val="C00000"/>
      </a:accent6>
      <a:hlink>
        <a:srgbClr val="46CBF5"/>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Personalizado 3">
      <a:dk1>
        <a:sysClr val="windowText" lastClr="000000"/>
      </a:dk1>
      <a:lt1>
        <a:sysClr val="window" lastClr="FFFFFF"/>
      </a:lt1>
      <a:dk2>
        <a:srgbClr val="C00000"/>
      </a:dk2>
      <a:lt2>
        <a:srgbClr val="FFFFFF"/>
      </a:lt2>
      <a:accent1>
        <a:srgbClr val="7A2118"/>
      </a:accent1>
      <a:accent2>
        <a:srgbClr val="750101"/>
      </a:accent2>
      <a:accent3>
        <a:srgbClr val="262626"/>
      </a:accent3>
      <a:accent4>
        <a:srgbClr val="0C0C0C"/>
      </a:accent4>
      <a:accent5>
        <a:srgbClr val="FEB1B1"/>
      </a:accent5>
      <a:accent6>
        <a:srgbClr val="C00000"/>
      </a:accent6>
      <a:hlink>
        <a:srgbClr val="46CBF5"/>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FE8F49279348428A3582C91F67E68A" ma:contentTypeVersion="17" ma:contentTypeDescription="Create a new document." ma:contentTypeScope="" ma:versionID="6cb588a0204c49789ef81e44019f2ac5">
  <xsd:schema xmlns:xsd="http://www.w3.org/2001/XMLSchema" xmlns:xs="http://www.w3.org/2001/XMLSchema" xmlns:p="http://schemas.microsoft.com/office/2006/metadata/properties" xmlns:ns2="9197f366-8eb4-4296-8c4e-d1cd1b10ea7d" xmlns:ns3="5be63572-e81c-4863-a8ab-703b2afb1980" targetNamespace="http://schemas.microsoft.com/office/2006/metadata/properties" ma:root="true" ma:fieldsID="f32d25f53b9c19676ee457f7c0ec31f1" ns2:_="" ns3:_="">
    <xsd:import namespace="9197f366-8eb4-4296-8c4e-d1cd1b10ea7d"/>
    <xsd:import namespace="5be63572-e81c-4863-a8ab-703b2afb19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7f366-8eb4-4296-8c4e-d1cd1b10e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477728-a24c-4711-a7c9-d3b3067cf7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e63572-e81c-4863-a8ab-703b2afb19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81ea81-f489-4c98-aba7-8b6b5d4976db}" ma:internalName="TaxCatchAll" ma:showField="CatchAllData" ma:web="5be63572-e81c-4863-a8ab-703b2afb19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97f366-8eb4-4296-8c4e-d1cd1b10ea7d">
      <Terms xmlns="http://schemas.microsoft.com/office/infopath/2007/PartnerControls"/>
    </lcf76f155ced4ddcb4097134ff3c332f>
    <TaxCatchAll xmlns="5be63572-e81c-4863-a8ab-703b2afb1980" xsi:nil="true"/>
  </documentManagement>
</p:properties>
</file>

<file path=customXml/itemProps1.xml><?xml version="1.0" encoding="utf-8"?>
<ds:datastoreItem xmlns:ds="http://schemas.openxmlformats.org/officeDocument/2006/customXml" ds:itemID="{0E8D8D0A-D7BB-4CA9-BEB6-4BC8646A6221}"/>
</file>

<file path=customXml/itemProps2.xml><?xml version="1.0" encoding="utf-8"?>
<ds:datastoreItem xmlns:ds="http://schemas.openxmlformats.org/officeDocument/2006/customXml" ds:itemID="{05445C55-D46B-4C6C-8384-CE9686843FDE}">
  <ds:schemaRefs>
    <ds:schemaRef ds:uri="http://schemas.microsoft.com/sharepoint/v3/contenttype/forms"/>
  </ds:schemaRefs>
</ds:datastoreItem>
</file>

<file path=customXml/itemProps3.xml><?xml version="1.0" encoding="utf-8"?>
<ds:datastoreItem xmlns:ds="http://schemas.openxmlformats.org/officeDocument/2006/customXml" ds:itemID="{5BA7F567-9596-4B5D-BC70-262A24363D3B}">
  <ds:schemaRefs>
    <ds:schemaRef ds:uri="5be63572-e81c-4863-a8ab-703b2afb1980"/>
    <ds:schemaRef ds:uri="http://schemas.microsoft.com/office/2006/documentManagement/types"/>
    <ds:schemaRef ds:uri="http://purl.org/dc/terms/"/>
    <ds:schemaRef ds:uri="9197f366-8eb4-4296-8c4e-d1cd1b10ea7d"/>
    <ds:schemaRef ds:uri="http://purl.org/dc/elements/1.1/"/>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1097</TotalTime>
  <Words>2963</Words>
  <Application>Microsoft Office PowerPoint</Application>
  <PresentationFormat>Widescreen</PresentationFormat>
  <Paragraphs>433</Paragraphs>
  <Slides>75</Slides>
  <Notes>35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75</vt:i4>
      </vt:variant>
    </vt:vector>
  </HeadingPairs>
  <TitlesOfParts>
    <vt:vector size="87" baseType="lpstr">
      <vt:lpstr>AcuminProCond-ExtraLight</vt:lpstr>
      <vt:lpstr>Al Bayan Plain</vt:lpstr>
      <vt:lpstr>Arial</vt:lpstr>
      <vt:lpstr>Arial Rounded MT Bold</vt:lpstr>
      <vt:lpstr>Calibri</vt:lpstr>
      <vt:lpstr>Calibri Light</vt:lpstr>
      <vt:lpstr>Century Gothic</vt:lpstr>
      <vt:lpstr>Tahoma</vt:lpstr>
      <vt:lpstr>Wingdings</vt:lpstr>
      <vt:lpstr>Office Theme</vt:lpstr>
      <vt:lpstr>Section Break Slide Master</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Kelly</dc:creator>
  <cp:lastModifiedBy>Mary Jawgiel</cp:lastModifiedBy>
  <cp:revision>264</cp:revision>
  <dcterms:created xsi:type="dcterms:W3CDTF">2020-03-04T17:36:06Z</dcterms:created>
  <dcterms:modified xsi:type="dcterms:W3CDTF">2020-08-21T17:16:27Z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0x01010018FE8F49279348428A3582C91F67E68A</vt:lpwstr>
  </property>
  <property fmtid="{D5CDD505-2E9C-101B-9397-08002B2CF9AE}" pid="3" name="MediaServiceImageTags">
    <vt:lpwstr/>
  </property>
</Properties>
</file>